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6" r:id="rId3"/>
    <p:sldId id="302" r:id="rId4"/>
    <p:sldId id="298" r:id="rId5"/>
    <p:sldId id="279" r:id="rId6"/>
    <p:sldId id="299" r:id="rId7"/>
    <p:sldId id="300" r:id="rId8"/>
    <p:sldId id="301" r:id="rId9"/>
    <p:sldId id="289" r:id="rId10"/>
    <p:sldId id="290" r:id="rId11"/>
    <p:sldId id="291" r:id="rId12"/>
    <p:sldId id="293" r:id="rId13"/>
    <p:sldId id="294" r:id="rId14"/>
    <p:sldId id="295" r:id="rId15"/>
    <p:sldId id="296" r:id="rId16"/>
    <p:sldId id="297" r:id="rId17"/>
    <p:sldId id="288" r:id="rId18"/>
    <p:sldId id="261" r:id="rId19"/>
    <p:sldId id="278" r:id="rId20"/>
    <p:sldId id="280" r:id="rId21"/>
    <p:sldId id="282" r:id="rId22"/>
    <p:sldId id="303" r:id="rId23"/>
    <p:sldId id="304" r:id="rId24"/>
    <p:sldId id="25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01" d="100"/>
          <a:sy n="101" d="100"/>
        </p:scale>
        <p:origin x="444" y="102"/>
      </p:cViewPr>
      <p:guideLst>
        <p:guide orient="horz" pos="2160"/>
        <p:guide pos="2880"/>
      </p:guideLst>
    </p:cSldViewPr>
  </p:slideViewPr>
  <p:notesTextViewPr>
    <p:cViewPr>
      <p:scale>
        <a:sx n="1" d="1"/>
        <a:sy n="1" d="1"/>
      </p:scale>
      <p:origin x="0" y="0"/>
    </p:cViewPr>
  </p:notesTextViewPr>
  <p:sorterViewPr>
    <p:cViewPr varScale="1">
      <p:scale>
        <a:sx n="1" d="1"/>
        <a:sy n="1" d="1"/>
      </p:scale>
      <p:origin x="0" y="-32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6810E3-3D42-4A02-AA72-D01357F39603}" type="datetimeFigureOut">
              <a:rPr lang="en-US" smtClean="0"/>
              <a:t>3/11/2018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0639DE-A81A-4A32-90EB-58841C478BD1}" type="slidenum">
              <a:rPr lang="en-US" smtClean="0"/>
              <a:t>‹#›</a:t>
            </a:fld>
            <a:endParaRPr lang="en-US"/>
          </a:p>
        </p:txBody>
      </p:sp>
    </p:spTree>
    <p:extLst>
      <p:ext uri="{BB962C8B-B14F-4D97-AF65-F5344CB8AC3E}">
        <p14:creationId xmlns:p14="http://schemas.microsoft.com/office/powerpoint/2010/main" val="256128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B1F733-D904-4876-A5EE-CDF66D0F83F0}"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202262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75326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73215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21252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B1F733-D904-4876-A5EE-CDF66D0F83F0}"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943295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B1F733-D904-4876-A5EE-CDF66D0F83F0}" type="datetimeFigureOut">
              <a:rPr lang="en-US" smtClean="0"/>
              <a:t>3/11/2018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88295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B1F733-D904-4876-A5EE-CDF66D0F83F0}" type="datetimeFigureOut">
              <a:rPr lang="en-US" smtClean="0"/>
              <a:t>3/11/2018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98706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B1F733-D904-4876-A5EE-CDF66D0F83F0}" type="datetimeFigureOut">
              <a:rPr lang="en-US" smtClean="0"/>
              <a:t>3/11/2018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197888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F733-D904-4876-A5EE-CDF66D0F83F0}" type="datetimeFigureOut">
              <a:rPr lang="en-US" smtClean="0"/>
              <a:t>3/11/2018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04940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3/11/2018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060177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3/11/2018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11605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F733-D904-4876-A5EE-CDF66D0F83F0}" type="datetimeFigureOut">
              <a:rPr lang="en-US" smtClean="0"/>
              <a:t>3/11/2018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063AA-5072-450D-9243-068D568E8FDE}" type="slidenum">
              <a:rPr lang="en-US" smtClean="0"/>
              <a:t>‹#›</a:t>
            </a:fld>
            <a:endParaRPr lang="en-US"/>
          </a:p>
        </p:txBody>
      </p:sp>
    </p:spTree>
    <p:extLst>
      <p:ext uri="{BB962C8B-B14F-4D97-AF65-F5344CB8AC3E}">
        <p14:creationId xmlns:p14="http://schemas.microsoft.com/office/powerpoint/2010/main" val="2034132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4961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Speaks To Man Through Words, Not Feelings</a:t>
            </a:r>
          </a:p>
        </p:txBody>
      </p:sp>
      <p:sp>
        <p:nvSpPr>
          <p:cNvPr id="3" name="Content Placeholder 2"/>
          <p:cNvSpPr>
            <a:spLocks noGrp="1"/>
          </p:cNvSpPr>
          <p:nvPr>
            <p:ph idx="1"/>
          </p:nvPr>
        </p:nvSpPr>
        <p:spPr>
          <a:xfrm>
            <a:off x="457200" y="1828800"/>
            <a:ext cx="8229600" cy="4297363"/>
          </a:xfrm>
        </p:spPr>
        <p:txBody>
          <a:bodyPr/>
          <a:lstStyle/>
          <a:p>
            <a:pPr marL="0" indent="0">
              <a:buNone/>
            </a:pPr>
            <a:r>
              <a:rPr lang="en-US" b="1" dirty="0"/>
              <a:t>“Then the Spirit </a:t>
            </a:r>
            <a:r>
              <a:rPr lang="en-US" b="1" u="sng" dirty="0"/>
              <a:t>said</a:t>
            </a:r>
            <a:r>
              <a:rPr lang="en-US" b="1" dirty="0"/>
              <a:t> to Philip, ‘Go near and overtake this chariot.’” </a:t>
            </a:r>
          </a:p>
          <a:p>
            <a:pPr marL="0" indent="0" algn="r">
              <a:buNone/>
            </a:pPr>
            <a:r>
              <a:rPr lang="en-US" b="1" dirty="0"/>
              <a:t>Acts 8:29</a:t>
            </a:r>
          </a:p>
          <a:p>
            <a:pPr marL="0" indent="0">
              <a:buNone/>
            </a:pPr>
            <a:endParaRPr lang="en-US" b="1" dirty="0"/>
          </a:p>
        </p:txBody>
      </p:sp>
    </p:spTree>
    <p:extLst>
      <p:ext uri="{BB962C8B-B14F-4D97-AF65-F5344CB8AC3E}">
        <p14:creationId xmlns:p14="http://schemas.microsoft.com/office/powerpoint/2010/main" val="3117926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Speaks To Man Through Words, Not Feelings</a:t>
            </a:r>
          </a:p>
        </p:txBody>
      </p:sp>
      <p:sp>
        <p:nvSpPr>
          <p:cNvPr id="3" name="Content Placeholder 2"/>
          <p:cNvSpPr>
            <a:spLocks noGrp="1"/>
          </p:cNvSpPr>
          <p:nvPr>
            <p:ph idx="1"/>
          </p:nvPr>
        </p:nvSpPr>
        <p:spPr>
          <a:xfrm>
            <a:off x="457200" y="1828800"/>
            <a:ext cx="8229600" cy="4297363"/>
          </a:xfrm>
        </p:spPr>
        <p:txBody>
          <a:bodyPr>
            <a:normAutofit/>
          </a:bodyPr>
          <a:lstStyle/>
          <a:p>
            <a:pPr marL="0" indent="0">
              <a:buNone/>
            </a:pPr>
            <a:r>
              <a:rPr lang="en-US" b="1" dirty="0"/>
              <a:t>“While Peter thought about the vision, the Spirit </a:t>
            </a:r>
            <a:r>
              <a:rPr lang="en-US" b="1" u="sng" dirty="0"/>
              <a:t>said</a:t>
            </a:r>
            <a:r>
              <a:rPr lang="en-US" b="1" dirty="0"/>
              <a:t> to him, ‘Behold, three men are seeking you. Arise therefore, go down and go with them, doubting nothing; for I have sent them.’” </a:t>
            </a:r>
          </a:p>
          <a:p>
            <a:pPr marL="0" indent="0" algn="r">
              <a:buNone/>
            </a:pPr>
            <a:r>
              <a:rPr lang="en-US" b="1" dirty="0"/>
              <a:t>Acts 10:19-20</a:t>
            </a:r>
          </a:p>
          <a:p>
            <a:pPr marL="0" indent="0">
              <a:buNone/>
            </a:pPr>
            <a:endParaRPr lang="en-US" b="1" dirty="0"/>
          </a:p>
        </p:txBody>
      </p:sp>
    </p:spTree>
    <p:extLst>
      <p:ext uri="{BB962C8B-B14F-4D97-AF65-F5344CB8AC3E}">
        <p14:creationId xmlns:p14="http://schemas.microsoft.com/office/powerpoint/2010/main" val="79209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Speaks To Man Through Words, Not Feelings</a:t>
            </a:r>
          </a:p>
        </p:txBody>
      </p:sp>
      <p:sp>
        <p:nvSpPr>
          <p:cNvPr id="3" name="Content Placeholder 2"/>
          <p:cNvSpPr>
            <a:spLocks noGrp="1"/>
          </p:cNvSpPr>
          <p:nvPr>
            <p:ph idx="1"/>
          </p:nvPr>
        </p:nvSpPr>
        <p:spPr>
          <a:xfrm>
            <a:off x="457200" y="1828800"/>
            <a:ext cx="8229600" cy="4297363"/>
          </a:xfrm>
        </p:spPr>
        <p:txBody>
          <a:bodyPr>
            <a:normAutofit/>
          </a:bodyPr>
          <a:lstStyle/>
          <a:p>
            <a:pPr marL="0" indent="0">
              <a:buNone/>
            </a:pPr>
            <a:r>
              <a:rPr lang="en-US" b="1" dirty="0"/>
              <a:t>“As they ministered to the Lord and fasted, the Holy Spirit </a:t>
            </a:r>
            <a:r>
              <a:rPr lang="en-US" b="1" u="sng" dirty="0"/>
              <a:t>said</a:t>
            </a:r>
            <a:r>
              <a:rPr lang="en-US" b="1" dirty="0"/>
              <a:t>, ‘Now separate to Me Barnabas and Saul for the work to which I have called them.’” </a:t>
            </a:r>
          </a:p>
          <a:p>
            <a:pPr marL="0" indent="0" algn="r">
              <a:buNone/>
            </a:pPr>
            <a:r>
              <a:rPr lang="en-US" b="1" dirty="0"/>
              <a:t>Acts 13:2</a:t>
            </a:r>
          </a:p>
          <a:p>
            <a:pPr marL="0" indent="0">
              <a:buNone/>
            </a:pPr>
            <a:endParaRPr lang="en-US" b="1" dirty="0"/>
          </a:p>
        </p:txBody>
      </p:sp>
    </p:spTree>
    <p:extLst>
      <p:ext uri="{BB962C8B-B14F-4D97-AF65-F5344CB8AC3E}">
        <p14:creationId xmlns:p14="http://schemas.microsoft.com/office/powerpoint/2010/main" val="3220405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Speaks To Man Through Words, Not Feelings</a:t>
            </a:r>
          </a:p>
        </p:txBody>
      </p:sp>
      <p:sp>
        <p:nvSpPr>
          <p:cNvPr id="3" name="Content Placeholder 2"/>
          <p:cNvSpPr>
            <a:spLocks noGrp="1"/>
          </p:cNvSpPr>
          <p:nvPr>
            <p:ph idx="1"/>
          </p:nvPr>
        </p:nvSpPr>
        <p:spPr>
          <a:xfrm>
            <a:off x="457200" y="1828800"/>
            <a:ext cx="8229600" cy="4297363"/>
          </a:xfrm>
        </p:spPr>
        <p:txBody>
          <a:bodyPr>
            <a:normAutofit/>
          </a:bodyPr>
          <a:lstStyle/>
          <a:p>
            <a:pPr marL="0" indent="0">
              <a:buNone/>
            </a:pPr>
            <a:r>
              <a:rPr lang="en-US" b="1" dirty="0"/>
              <a:t>“And see, now I go bound in the spirit to Jerusalem, not knowing the things that will happen to me there, except that the Holy Spirit </a:t>
            </a:r>
            <a:r>
              <a:rPr lang="en-US" b="1" u="sng" dirty="0"/>
              <a:t>testifies</a:t>
            </a:r>
            <a:r>
              <a:rPr lang="en-US" b="1" dirty="0"/>
              <a:t> in every city, </a:t>
            </a:r>
            <a:r>
              <a:rPr lang="en-US" b="1" u="sng" dirty="0"/>
              <a:t>saying</a:t>
            </a:r>
            <a:r>
              <a:rPr lang="en-US" b="1" dirty="0"/>
              <a:t> that chains and tribulations await me.” </a:t>
            </a:r>
          </a:p>
          <a:p>
            <a:pPr marL="0" indent="0" algn="r">
              <a:buNone/>
            </a:pPr>
            <a:r>
              <a:rPr lang="en-US" b="1" dirty="0"/>
              <a:t>Acts 20:22-23</a:t>
            </a:r>
          </a:p>
          <a:p>
            <a:pPr marL="0" indent="0">
              <a:buNone/>
            </a:pPr>
            <a:endParaRPr lang="en-US" b="1" dirty="0"/>
          </a:p>
        </p:txBody>
      </p:sp>
    </p:spTree>
    <p:extLst>
      <p:ext uri="{BB962C8B-B14F-4D97-AF65-F5344CB8AC3E}">
        <p14:creationId xmlns:p14="http://schemas.microsoft.com/office/powerpoint/2010/main" val="3220405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Speaks To Man Through Words, Not Feelings</a:t>
            </a:r>
          </a:p>
        </p:txBody>
      </p:sp>
      <p:sp>
        <p:nvSpPr>
          <p:cNvPr id="3" name="Content Placeholder 2"/>
          <p:cNvSpPr>
            <a:spLocks noGrp="1"/>
          </p:cNvSpPr>
          <p:nvPr>
            <p:ph idx="1"/>
          </p:nvPr>
        </p:nvSpPr>
        <p:spPr>
          <a:xfrm>
            <a:off x="457200" y="1828800"/>
            <a:ext cx="8229600" cy="4297363"/>
          </a:xfrm>
        </p:spPr>
        <p:txBody>
          <a:bodyPr>
            <a:normAutofit/>
          </a:bodyPr>
          <a:lstStyle/>
          <a:p>
            <a:pPr marL="0" indent="0">
              <a:buNone/>
            </a:pPr>
            <a:r>
              <a:rPr lang="en-US" b="1" dirty="0"/>
              <a:t>“When he had come to us, he took Paul’s belt, bound his own hands and feet, and said, ‘Thus </a:t>
            </a:r>
            <a:r>
              <a:rPr lang="en-US" b="1" u="sng" dirty="0"/>
              <a:t>says</a:t>
            </a:r>
            <a:r>
              <a:rPr lang="en-US" b="1" dirty="0"/>
              <a:t> the Holy Spirit, “So shall the Jews at Jerusalem bind the man who owns this belt, and deliver him into the hands of the Gentiles.”’”</a:t>
            </a:r>
          </a:p>
          <a:p>
            <a:pPr marL="0" indent="0" algn="r">
              <a:buNone/>
            </a:pPr>
            <a:r>
              <a:rPr lang="en-US" b="1" dirty="0"/>
              <a:t>Acts 21:11</a:t>
            </a:r>
          </a:p>
          <a:p>
            <a:pPr marL="0" indent="0">
              <a:buNone/>
            </a:pPr>
            <a:endParaRPr lang="en-US" b="1" dirty="0"/>
          </a:p>
        </p:txBody>
      </p:sp>
    </p:spTree>
    <p:extLst>
      <p:ext uri="{BB962C8B-B14F-4D97-AF65-F5344CB8AC3E}">
        <p14:creationId xmlns:p14="http://schemas.microsoft.com/office/powerpoint/2010/main" val="3220405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Speaks To Man Through Words, Not Feelings</a:t>
            </a:r>
          </a:p>
        </p:txBody>
      </p:sp>
      <p:sp>
        <p:nvSpPr>
          <p:cNvPr id="3" name="Content Placeholder 2"/>
          <p:cNvSpPr>
            <a:spLocks noGrp="1"/>
          </p:cNvSpPr>
          <p:nvPr>
            <p:ph idx="1"/>
          </p:nvPr>
        </p:nvSpPr>
        <p:spPr>
          <a:xfrm>
            <a:off x="457200" y="1828800"/>
            <a:ext cx="8229600" cy="4297363"/>
          </a:xfrm>
        </p:spPr>
        <p:txBody>
          <a:bodyPr>
            <a:normAutofit/>
          </a:bodyPr>
          <a:lstStyle/>
          <a:p>
            <a:pPr marL="0" indent="0">
              <a:buNone/>
            </a:pPr>
            <a:r>
              <a:rPr lang="en-US" b="1" dirty="0"/>
              <a:t>“These things we also speak, not in </a:t>
            </a:r>
            <a:r>
              <a:rPr lang="en-US" b="1" u="sng" dirty="0"/>
              <a:t>words</a:t>
            </a:r>
            <a:r>
              <a:rPr lang="en-US" b="1" dirty="0"/>
              <a:t> which man’s wisdom teaches but which the Holy Spirit teaches, comparing spiritual things with spiritual.” </a:t>
            </a:r>
          </a:p>
          <a:p>
            <a:pPr marL="0" indent="0" algn="r">
              <a:buNone/>
            </a:pPr>
            <a:r>
              <a:rPr lang="en-US" b="1" dirty="0"/>
              <a:t>1 Cor. 2:13</a:t>
            </a:r>
          </a:p>
        </p:txBody>
      </p:sp>
    </p:spTree>
    <p:extLst>
      <p:ext uri="{BB962C8B-B14F-4D97-AF65-F5344CB8AC3E}">
        <p14:creationId xmlns:p14="http://schemas.microsoft.com/office/powerpoint/2010/main" val="3220405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Speaks To Man Through Words, Not Feelings</a:t>
            </a:r>
          </a:p>
        </p:txBody>
      </p:sp>
      <p:sp>
        <p:nvSpPr>
          <p:cNvPr id="3" name="Content Placeholder 2"/>
          <p:cNvSpPr>
            <a:spLocks noGrp="1"/>
          </p:cNvSpPr>
          <p:nvPr>
            <p:ph idx="1"/>
          </p:nvPr>
        </p:nvSpPr>
        <p:spPr>
          <a:xfrm>
            <a:off x="457200" y="1828800"/>
            <a:ext cx="8229600" cy="4297363"/>
          </a:xfrm>
        </p:spPr>
        <p:txBody>
          <a:bodyPr>
            <a:normAutofit/>
          </a:bodyPr>
          <a:lstStyle/>
          <a:p>
            <a:pPr marL="0" indent="0">
              <a:buNone/>
            </a:pPr>
            <a:r>
              <a:rPr lang="en-US" b="1" dirty="0"/>
              <a:t>“Now the Spirit </a:t>
            </a:r>
            <a:r>
              <a:rPr lang="en-US" b="1" u="sng" dirty="0"/>
              <a:t>expressly says</a:t>
            </a:r>
            <a:r>
              <a:rPr lang="en-US" b="1" dirty="0"/>
              <a:t> that in latter times some will depart from the faith, giving heed to deceiving spirits and doctrines of demons.” </a:t>
            </a:r>
          </a:p>
          <a:p>
            <a:pPr marL="0" indent="0" algn="r">
              <a:buNone/>
            </a:pPr>
            <a:r>
              <a:rPr lang="en-US" b="1" dirty="0"/>
              <a:t>1 Timothy 4:1</a:t>
            </a:r>
          </a:p>
        </p:txBody>
      </p:sp>
    </p:spTree>
    <p:extLst>
      <p:ext uri="{BB962C8B-B14F-4D97-AF65-F5344CB8AC3E}">
        <p14:creationId xmlns:p14="http://schemas.microsoft.com/office/powerpoint/2010/main" val="766963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Cannot Contradict              the Word of God</a:t>
            </a:r>
          </a:p>
        </p:txBody>
      </p:sp>
      <p:sp>
        <p:nvSpPr>
          <p:cNvPr id="3" name="Content Placeholder 2"/>
          <p:cNvSpPr>
            <a:spLocks noGrp="1"/>
          </p:cNvSpPr>
          <p:nvPr>
            <p:ph idx="1"/>
          </p:nvPr>
        </p:nvSpPr>
        <p:spPr>
          <a:xfrm>
            <a:off x="457200" y="1722437"/>
            <a:ext cx="8229600" cy="4525963"/>
          </a:xfrm>
        </p:spPr>
        <p:txBody>
          <a:bodyPr>
            <a:normAutofit/>
          </a:bodyPr>
          <a:lstStyle/>
          <a:p>
            <a:r>
              <a:rPr lang="en-US" dirty="0"/>
              <a:t>God does not contradict Himself - Mal. 3:6; Heb. 13:8; James 1:17</a:t>
            </a:r>
          </a:p>
          <a:p>
            <a:r>
              <a:rPr lang="en-US" dirty="0"/>
              <a:t>God is not the author of confusion -                  1 Cor. 14:33 </a:t>
            </a:r>
          </a:p>
          <a:p>
            <a:endParaRPr lang="en-US" sz="800" dirty="0"/>
          </a:p>
          <a:p>
            <a:r>
              <a:rPr lang="en-US" dirty="0"/>
              <a:t>Thus, the Holy Spirit does not lead us into things that are contrary to or are a violation of His Word.</a:t>
            </a:r>
          </a:p>
        </p:txBody>
      </p:sp>
    </p:spTree>
    <p:extLst>
      <p:ext uri="{BB962C8B-B14F-4D97-AF65-F5344CB8AC3E}">
        <p14:creationId xmlns:p14="http://schemas.microsoft.com/office/powerpoint/2010/main" val="1506665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381000"/>
            <a:ext cx="7772400" cy="6019800"/>
          </a:xfrm>
        </p:spPr>
        <p:txBody>
          <a:bodyPr>
            <a:normAutofit/>
          </a:bodyPr>
          <a:lstStyle/>
          <a:p>
            <a:pPr marL="0" indent="0">
              <a:buNone/>
            </a:pPr>
            <a:r>
              <a:rPr lang="en-US" b="1" u="sng" dirty="0"/>
              <a:t>Action</a:t>
            </a:r>
            <a:r>
              <a:rPr lang="en-US" dirty="0"/>
              <a:t>		</a:t>
            </a:r>
            <a:r>
              <a:rPr lang="en-US" b="1" u="sng" dirty="0"/>
              <a:t>Holy Spirit</a:t>
            </a:r>
            <a:r>
              <a:rPr lang="en-US" dirty="0"/>
              <a:t>		</a:t>
            </a:r>
            <a:r>
              <a:rPr lang="en-US" b="1" u="sng" dirty="0"/>
              <a:t>Word of God</a:t>
            </a:r>
            <a:endParaRPr lang="en-US" dirty="0"/>
          </a:p>
          <a:p>
            <a:pPr marL="0" indent="0">
              <a:buNone/>
            </a:pPr>
            <a:endParaRPr lang="en-US" sz="2000" dirty="0"/>
          </a:p>
          <a:p>
            <a:pPr marL="0" indent="0">
              <a:buNone/>
            </a:pPr>
            <a:r>
              <a:rPr lang="en-US" dirty="0"/>
              <a:t>Witnesses		Rom. 8:16 		John 5:39</a:t>
            </a:r>
          </a:p>
          <a:p>
            <a:pPr marL="0" indent="0">
              <a:buNone/>
            </a:pPr>
            <a:r>
              <a:rPr lang="en-US" dirty="0"/>
              <a:t>Teach, instruct	John 14:26		2 Tim. 3:15-17</a:t>
            </a:r>
          </a:p>
          <a:p>
            <a:pPr marL="0" indent="0">
              <a:buNone/>
            </a:pPr>
            <a:r>
              <a:rPr lang="en-US" dirty="0"/>
              <a:t>Convict		John 16:8		Titus 1:9</a:t>
            </a:r>
          </a:p>
          <a:p>
            <a:pPr marL="0" indent="0">
              <a:buNone/>
            </a:pPr>
            <a:r>
              <a:rPr lang="en-US" dirty="0"/>
              <a:t>Give birth		John 3:5, 8		1 Pet. 1:23</a:t>
            </a:r>
          </a:p>
          <a:p>
            <a:pPr marL="0" indent="0">
              <a:buNone/>
            </a:pPr>
            <a:r>
              <a:rPr lang="en-US" dirty="0"/>
              <a:t>Save man		Titus 3:5		James 1:21</a:t>
            </a:r>
          </a:p>
          <a:p>
            <a:pPr marL="0" indent="0">
              <a:buNone/>
            </a:pPr>
            <a:r>
              <a:rPr lang="en-US" dirty="0"/>
              <a:t>Sanctify man	Rom. 15:16		John 17:17</a:t>
            </a:r>
          </a:p>
          <a:p>
            <a:pPr marL="0" indent="0">
              <a:buNone/>
            </a:pPr>
            <a:r>
              <a:rPr lang="en-US" dirty="0"/>
              <a:t>Cleanse man	1 Cor. 6:11		John 15:3</a:t>
            </a:r>
          </a:p>
          <a:p>
            <a:pPr marL="0" indent="0">
              <a:buNone/>
            </a:pPr>
            <a:r>
              <a:rPr lang="en-US" dirty="0"/>
              <a:t>Justify man		1 Cor. 6:11		Gal. 2:16 </a:t>
            </a:r>
          </a:p>
          <a:p>
            <a:pPr marL="0" indent="0">
              <a:buNone/>
            </a:pPr>
            <a:r>
              <a:rPr lang="en-US" dirty="0"/>
              <a:t>Dwells in man	Rom. 8:9		Col. 3:16</a:t>
            </a:r>
          </a:p>
          <a:p>
            <a:pPr marL="0" indent="0">
              <a:buNone/>
            </a:pPr>
            <a:endParaRPr lang="en-US" dirty="0"/>
          </a:p>
        </p:txBody>
      </p:sp>
    </p:spTree>
    <p:extLst>
      <p:ext uri="{BB962C8B-B14F-4D97-AF65-F5344CB8AC3E}">
        <p14:creationId xmlns:p14="http://schemas.microsoft.com/office/powerpoint/2010/main" val="108768372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381000"/>
            <a:ext cx="7772400" cy="6019800"/>
          </a:xfrm>
        </p:spPr>
        <p:txBody>
          <a:bodyPr>
            <a:normAutofit/>
          </a:bodyPr>
          <a:lstStyle/>
          <a:p>
            <a:pPr marL="0" indent="0">
              <a:buNone/>
            </a:pPr>
            <a:r>
              <a:rPr lang="en-US" b="1" u="sng" dirty="0"/>
              <a:t>Action</a:t>
            </a:r>
            <a:r>
              <a:rPr lang="en-US" dirty="0"/>
              <a:t>		</a:t>
            </a:r>
            <a:r>
              <a:rPr lang="en-US" b="1" u="sng" dirty="0"/>
              <a:t>Holy Spirit</a:t>
            </a:r>
            <a:r>
              <a:rPr lang="en-US" dirty="0"/>
              <a:t>		</a:t>
            </a:r>
            <a:r>
              <a:rPr lang="en-US" b="1" u="sng" dirty="0"/>
              <a:t>Word of God</a:t>
            </a:r>
            <a:endParaRPr lang="en-US" dirty="0"/>
          </a:p>
          <a:p>
            <a:pPr marL="0" indent="0">
              <a:buNone/>
            </a:pPr>
            <a:endParaRPr lang="en-US" sz="2000" dirty="0"/>
          </a:p>
          <a:p>
            <a:pPr marL="0" indent="0">
              <a:buNone/>
            </a:pPr>
            <a:r>
              <a:rPr lang="en-US" dirty="0"/>
              <a:t>Comfort		Acts 9:31		Rom. 15:4</a:t>
            </a:r>
          </a:p>
          <a:p>
            <a:pPr marL="0" indent="0">
              <a:buNone/>
            </a:pPr>
            <a:r>
              <a:rPr lang="en-US" dirty="0"/>
              <a:t>Leads, guides	Rom. 8:14		Ps. 119:105</a:t>
            </a:r>
          </a:p>
          <a:p>
            <a:pPr marL="0" indent="0">
              <a:buNone/>
            </a:pPr>
            <a:r>
              <a:rPr lang="en-US" dirty="0"/>
              <a:t>Has power		Rom. 15:13		Rom. 1:16</a:t>
            </a:r>
          </a:p>
          <a:p>
            <a:pPr marL="0" indent="0">
              <a:buNone/>
            </a:pPr>
            <a:r>
              <a:rPr lang="en-US" dirty="0"/>
              <a:t>Gives hope		Rom. 15:13		Rom. 15:4</a:t>
            </a:r>
          </a:p>
          <a:p>
            <a:pPr marL="0" indent="0">
              <a:buNone/>
            </a:pPr>
            <a:r>
              <a:rPr lang="en-US" dirty="0"/>
              <a:t>Truth			John 14:17		John 17:17</a:t>
            </a:r>
          </a:p>
          <a:p>
            <a:pPr marL="0" indent="0">
              <a:buNone/>
            </a:pPr>
            <a:r>
              <a:rPr lang="en-US" dirty="0"/>
              <a:t>Gives life		John 6:63		John 6:68</a:t>
            </a:r>
          </a:p>
          <a:p>
            <a:pPr marL="0" indent="0">
              <a:buNone/>
            </a:pPr>
            <a:r>
              <a:rPr lang="en-US" dirty="0"/>
              <a:t>Give liberty		2 Cor. 3:17		John 8:32</a:t>
            </a:r>
          </a:p>
          <a:p>
            <a:pPr marL="0" indent="0">
              <a:buNone/>
            </a:pPr>
            <a:r>
              <a:rPr lang="en-US" dirty="0"/>
              <a:t>Calls			Rev. 22:17		2 Thess. 2:14</a:t>
            </a:r>
          </a:p>
          <a:p>
            <a:pPr marL="0" indent="0">
              <a:buNone/>
            </a:pPr>
            <a:r>
              <a:rPr lang="en-US" dirty="0"/>
              <a:t>Bears fruit		Gal. 5:22-23		Luke 8:11, 15</a:t>
            </a:r>
          </a:p>
          <a:p>
            <a:pPr marL="0" indent="0">
              <a:buNone/>
            </a:pPr>
            <a:r>
              <a:rPr lang="en-US" dirty="0"/>
              <a:t>Walk in		Gal. 5:16, 25		2 John 6</a:t>
            </a:r>
          </a:p>
          <a:p>
            <a:pPr marL="0" indent="0">
              <a:buNone/>
            </a:pPr>
            <a:endParaRPr lang="en-US" dirty="0"/>
          </a:p>
        </p:txBody>
      </p:sp>
    </p:spTree>
    <p:extLst>
      <p:ext uri="{BB962C8B-B14F-4D97-AF65-F5344CB8AC3E}">
        <p14:creationId xmlns:p14="http://schemas.microsoft.com/office/powerpoint/2010/main" val="3224835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jubileechurchlondon.org/wp-content/uploads/2012/07/The-Holy-Spirit2.jpg?65aa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 y="609600"/>
            <a:ext cx="9155493" cy="515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413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i="1" dirty="0"/>
              <a:t>The Word of God is…</a:t>
            </a:r>
          </a:p>
        </p:txBody>
      </p:sp>
      <p:sp>
        <p:nvSpPr>
          <p:cNvPr id="6" name="Content Placeholder 5"/>
          <p:cNvSpPr>
            <a:spLocks noGrp="1"/>
          </p:cNvSpPr>
          <p:nvPr>
            <p:ph idx="1"/>
          </p:nvPr>
        </p:nvSpPr>
        <p:spPr/>
        <p:txBody>
          <a:bodyPr/>
          <a:lstStyle/>
          <a:p>
            <a:pPr lvl="0"/>
            <a:r>
              <a:rPr lang="en-US" b="1" dirty="0"/>
              <a:t>A Sword </a:t>
            </a:r>
            <a:r>
              <a:rPr lang="en-US" dirty="0"/>
              <a:t>- Eph. 6:17; Heb. 4:12</a:t>
            </a:r>
          </a:p>
          <a:p>
            <a:pPr lvl="0"/>
            <a:r>
              <a:rPr lang="en-US" b="1" dirty="0"/>
              <a:t>A Fire </a:t>
            </a:r>
            <a:r>
              <a:rPr lang="en-US" dirty="0"/>
              <a:t>- Jer. 23:29</a:t>
            </a:r>
          </a:p>
          <a:p>
            <a:pPr lvl="0"/>
            <a:r>
              <a:rPr lang="en-US" b="1" dirty="0"/>
              <a:t>A Hammer </a:t>
            </a:r>
            <a:r>
              <a:rPr lang="en-US" dirty="0"/>
              <a:t>- Jer. 23:29</a:t>
            </a:r>
          </a:p>
          <a:p>
            <a:pPr lvl="0"/>
            <a:r>
              <a:rPr lang="en-US" b="1" dirty="0"/>
              <a:t>A Seed </a:t>
            </a:r>
            <a:r>
              <a:rPr lang="en-US" dirty="0"/>
              <a:t>- Luke 8:11</a:t>
            </a:r>
          </a:p>
          <a:p>
            <a:pPr lvl="0"/>
            <a:r>
              <a:rPr lang="en-US" b="1" dirty="0"/>
              <a:t>A Mirror </a:t>
            </a:r>
            <a:r>
              <a:rPr lang="en-US" dirty="0"/>
              <a:t>- James 1:22-25</a:t>
            </a:r>
          </a:p>
        </p:txBody>
      </p:sp>
      <p:pic>
        <p:nvPicPr>
          <p:cNvPr id="1026"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44958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4256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chemeClr val="bg1"/>
                </a:solidFill>
              </a:rPr>
              <a:t>What must I do to be saved?</a:t>
            </a:r>
          </a:p>
        </p:txBody>
      </p:sp>
    </p:spTree>
    <p:extLst>
      <p:ext uri="{BB962C8B-B14F-4D97-AF65-F5344CB8AC3E}">
        <p14:creationId xmlns:p14="http://schemas.microsoft.com/office/powerpoint/2010/main" val="39089754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chemeClr val="bg1"/>
                </a:solidFill>
              </a:rPr>
              <a:t>What must I do to be saved?</a:t>
            </a:r>
          </a:p>
        </p:txBody>
      </p:sp>
      <p:sp>
        <p:nvSpPr>
          <p:cNvPr id="3" name="Content Placeholder 2"/>
          <p:cNvSpPr>
            <a:spLocks noGrp="1"/>
          </p:cNvSpPr>
          <p:nvPr>
            <p:ph idx="1"/>
          </p:nvPr>
        </p:nvSpPr>
        <p:spPr/>
        <p:txBody>
          <a:bodyPr/>
          <a:lstStyle/>
          <a:p>
            <a:r>
              <a:rPr lang="en-US" dirty="0">
                <a:solidFill>
                  <a:schemeClr val="bg1"/>
                </a:solidFill>
              </a:rPr>
              <a:t>The Holy Spirit is </a:t>
            </a:r>
            <a:r>
              <a:rPr lang="en-US" u="sng" dirty="0">
                <a:solidFill>
                  <a:schemeClr val="bg1"/>
                </a:solidFill>
              </a:rPr>
              <a:t>not</a:t>
            </a:r>
            <a:r>
              <a:rPr lang="en-US" dirty="0">
                <a:solidFill>
                  <a:schemeClr val="bg1"/>
                </a:solidFill>
              </a:rPr>
              <a:t> going to speak to me directly, telling me what I must do. </a:t>
            </a:r>
          </a:p>
          <a:p>
            <a:r>
              <a:rPr lang="en-US" dirty="0">
                <a:solidFill>
                  <a:schemeClr val="bg1"/>
                </a:solidFill>
              </a:rPr>
              <a:t>The Holy Spirit is </a:t>
            </a:r>
            <a:r>
              <a:rPr lang="en-US" u="sng" dirty="0">
                <a:solidFill>
                  <a:schemeClr val="bg1"/>
                </a:solidFill>
              </a:rPr>
              <a:t>not</a:t>
            </a:r>
            <a:r>
              <a:rPr lang="en-US" dirty="0">
                <a:solidFill>
                  <a:schemeClr val="bg1"/>
                </a:solidFill>
              </a:rPr>
              <a:t> going to fill my heart with an overwhelming emotion telling me I have been saved.</a:t>
            </a:r>
          </a:p>
          <a:p>
            <a:r>
              <a:rPr lang="en-US" dirty="0">
                <a:solidFill>
                  <a:schemeClr val="bg1"/>
                </a:solidFill>
              </a:rPr>
              <a:t>The Holy Spirit is </a:t>
            </a:r>
            <a:r>
              <a:rPr lang="en-US" u="sng" dirty="0">
                <a:solidFill>
                  <a:schemeClr val="bg1"/>
                </a:solidFill>
              </a:rPr>
              <a:t>not</a:t>
            </a:r>
            <a:r>
              <a:rPr lang="en-US" dirty="0">
                <a:solidFill>
                  <a:schemeClr val="bg1"/>
                </a:solidFill>
              </a:rPr>
              <a:t> going to “lay anything on my heart” that is contrary to what is found in His Word. </a:t>
            </a:r>
          </a:p>
        </p:txBody>
      </p:sp>
    </p:spTree>
    <p:extLst>
      <p:ext uri="{BB962C8B-B14F-4D97-AF65-F5344CB8AC3E}">
        <p14:creationId xmlns:p14="http://schemas.microsoft.com/office/powerpoint/2010/main" val="4228463159"/>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chemeClr val="bg1"/>
                </a:solidFill>
              </a:rPr>
              <a:t>What must I do to be saved?</a:t>
            </a:r>
          </a:p>
        </p:txBody>
      </p:sp>
      <p:sp>
        <p:nvSpPr>
          <p:cNvPr id="3" name="Content Placeholder 2"/>
          <p:cNvSpPr>
            <a:spLocks noGrp="1"/>
          </p:cNvSpPr>
          <p:nvPr>
            <p:ph idx="1"/>
          </p:nvPr>
        </p:nvSpPr>
        <p:spPr/>
        <p:txBody>
          <a:bodyPr>
            <a:normAutofit/>
          </a:bodyPr>
          <a:lstStyle/>
          <a:p>
            <a:r>
              <a:rPr lang="en-US" dirty="0">
                <a:solidFill>
                  <a:schemeClr val="bg1"/>
                </a:solidFill>
              </a:rPr>
              <a:t>I must believe that Jesus is the Son of God (John 20:30-31).</a:t>
            </a:r>
          </a:p>
          <a:p>
            <a:r>
              <a:rPr lang="en-US" dirty="0">
                <a:solidFill>
                  <a:schemeClr val="bg1"/>
                </a:solidFill>
              </a:rPr>
              <a:t>I must repent of my sins (Acts 17:30).</a:t>
            </a:r>
          </a:p>
          <a:p>
            <a:r>
              <a:rPr lang="en-US" dirty="0">
                <a:solidFill>
                  <a:schemeClr val="bg1"/>
                </a:solidFill>
              </a:rPr>
              <a:t>I must confess my faith before others </a:t>
            </a:r>
            <a:br>
              <a:rPr lang="en-US" dirty="0">
                <a:solidFill>
                  <a:schemeClr val="bg1"/>
                </a:solidFill>
              </a:rPr>
            </a:br>
            <a:r>
              <a:rPr lang="en-US" dirty="0">
                <a:solidFill>
                  <a:schemeClr val="bg1"/>
                </a:solidFill>
              </a:rPr>
              <a:t>(Rom. 10:9-10).</a:t>
            </a:r>
          </a:p>
          <a:p>
            <a:r>
              <a:rPr lang="en-US" dirty="0">
                <a:solidFill>
                  <a:schemeClr val="bg1"/>
                </a:solidFill>
              </a:rPr>
              <a:t>I must be baptized </a:t>
            </a:r>
            <a:br>
              <a:rPr lang="en-US" dirty="0">
                <a:solidFill>
                  <a:schemeClr val="bg1"/>
                </a:solidFill>
              </a:rPr>
            </a:br>
            <a:r>
              <a:rPr lang="en-US" dirty="0">
                <a:solidFill>
                  <a:schemeClr val="bg1"/>
                </a:solidFill>
              </a:rPr>
              <a:t>(Mark 16:16). </a:t>
            </a:r>
          </a:p>
        </p:txBody>
      </p:sp>
      <p:pic>
        <p:nvPicPr>
          <p:cNvPr id="4" name="Picture 2" descr="Image result for open bible">
            <a:extLst>
              <a:ext uri="{FF2B5EF4-FFF2-40B4-BE49-F238E27FC236}">
                <a16:creationId xmlns:a16="http://schemas.microsoft.com/office/drawing/2014/main" id="{20CA3171-FA40-48F9-BBC4-6C918C8064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8502" y="4558748"/>
            <a:ext cx="3046848" cy="1618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4969007"/>
      </p:ext>
    </p:extLst>
  </p:cSld>
  <p:clrMapOvr>
    <a:masterClrMapping/>
  </p:clrMapOvr>
  <p:transition spd="slow">
    <p:wipe dir="r"/>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5248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762000"/>
            <a:ext cx="7772400" cy="2305050"/>
          </a:xfrm>
        </p:spPr>
        <p:txBody>
          <a:bodyPr>
            <a:noAutofit/>
          </a:bodyPr>
          <a:lstStyle/>
          <a:p>
            <a:r>
              <a:rPr lang="en-US" sz="6000" b="1" dirty="0">
                <a:ln w="10541" cmpd="sng">
                  <a:solidFill>
                    <a:schemeClr val="tx1"/>
                  </a:solidFill>
                  <a:prstDash val="solid"/>
                </a:ln>
                <a:solidFill>
                  <a:srgbClr val="0070C0"/>
                </a:solidFill>
              </a:rPr>
              <a:t>How the Holy Spirit           Influences Man Today</a:t>
            </a:r>
            <a:endParaRPr lang="en-US" sz="6000" dirty="0"/>
          </a:p>
        </p:txBody>
      </p:sp>
      <p:sp>
        <p:nvSpPr>
          <p:cNvPr id="3" name="Content Placeholder 2"/>
          <p:cNvSpPr>
            <a:spLocks noGrp="1"/>
          </p:cNvSpPr>
          <p:nvPr>
            <p:ph type="subTitle" idx="1"/>
          </p:nvPr>
        </p:nvSpPr>
        <p:spPr>
          <a:xfrm>
            <a:off x="1371600" y="3657600"/>
            <a:ext cx="6400800" cy="1981200"/>
          </a:xfrm>
        </p:spPr>
        <p:txBody>
          <a:bodyPr>
            <a:noAutofit/>
          </a:bodyPr>
          <a:lstStyle/>
          <a:p>
            <a:r>
              <a:rPr lang="en-US" sz="2800" dirty="0">
                <a:ln w="10541" cmpd="sng">
                  <a:noFill/>
                  <a:prstDash val="solid"/>
                </a:ln>
                <a:solidFill>
                  <a:schemeClr val="tx1"/>
                </a:solidFill>
              </a:rPr>
              <a:t>“</a:t>
            </a:r>
            <a:r>
              <a:rPr lang="en-US" sz="2800" dirty="0">
                <a:solidFill>
                  <a:schemeClr val="tx1"/>
                </a:solidFill>
              </a:rPr>
              <a:t>These things we also speak, not in words which man’s wisdom teaches but which the Holy Spirit teaches…</a:t>
            </a:r>
            <a:r>
              <a:rPr lang="en-US" sz="2800" dirty="0">
                <a:ln w="10541" cmpd="sng">
                  <a:noFill/>
                  <a:prstDash val="solid"/>
                </a:ln>
                <a:solidFill>
                  <a:schemeClr val="tx1"/>
                </a:solidFill>
              </a:rPr>
              <a:t>”</a:t>
            </a:r>
          </a:p>
          <a:p>
            <a:r>
              <a:rPr lang="en-US" sz="2800" dirty="0">
                <a:ln w="10541" cmpd="sng">
                  <a:noFill/>
                  <a:prstDash val="solid"/>
                </a:ln>
                <a:solidFill>
                  <a:schemeClr val="tx1"/>
                </a:solidFill>
              </a:rPr>
              <a:t>1 Corinthians 2:13</a:t>
            </a:r>
          </a:p>
        </p:txBody>
      </p:sp>
    </p:spTree>
    <p:extLst>
      <p:ext uri="{BB962C8B-B14F-4D97-AF65-F5344CB8AC3E}">
        <p14:creationId xmlns:p14="http://schemas.microsoft.com/office/powerpoint/2010/main" val="2046553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The Revelation of the Will of God</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33631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The Revelation of the Will of God</a:t>
            </a:r>
          </a:p>
        </p:txBody>
      </p:sp>
      <p:sp>
        <p:nvSpPr>
          <p:cNvPr id="3" name="Content Placeholder 2"/>
          <p:cNvSpPr>
            <a:spLocks noGrp="1"/>
          </p:cNvSpPr>
          <p:nvPr>
            <p:ph idx="1"/>
          </p:nvPr>
        </p:nvSpPr>
        <p:spPr/>
        <p:txBody>
          <a:bodyPr/>
          <a:lstStyle/>
          <a:p>
            <a:r>
              <a:rPr lang="en-US" b="1" dirty="0"/>
              <a:t>God has revealed His will to mankind through words (1 Cor. 2:9-13) that can be understood (Eph. 3:4). </a:t>
            </a:r>
          </a:p>
        </p:txBody>
      </p:sp>
      <p:pic>
        <p:nvPicPr>
          <p:cNvPr id="5"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4958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9828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The Revelation of the Will of God</a:t>
            </a:r>
          </a:p>
        </p:txBody>
      </p:sp>
      <p:sp>
        <p:nvSpPr>
          <p:cNvPr id="3" name="Content Placeholder 2"/>
          <p:cNvSpPr>
            <a:spLocks noGrp="1"/>
          </p:cNvSpPr>
          <p:nvPr>
            <p:ph idx="1"/>
          </p:nvPr>
        </p:nvSpPr>
        <p:spPr/>
        <p:txBody>
          <a:bodyPr/>
          <a:lstStyle/>
          <a:p>
            <a:pPr marL="0" indent="0">
              <a:buNone/>
            </a:pPr>
            <a:r>
              <a:rPr lang="en-US" b="1" dirty="0"/>
              <a:t>“All Scripture is given by inspiration of God, and is profitable for doctrine, for reproof, for correction, for instruction in righteousness.”</a:t>
            </a:r>
          </a:p>
          <a:p>
            <a:pPr marL="0" indent="0" algn="r">
              <a:buNone/>
            </a:pPr>
            <a:r>
              <a:rPr lang="en-US" b="1" dirty="0"/>
              <a:t>2 Tim. 3:16</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4958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631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The Revelation of the Will of God</a:t>
            </a:r>
          </a:p>
        </p:txBody>
      </p:sp>
      <p:sp>
        <p:nvSpPr>
          <p:cNvPr id="3" name="Content Placeholder 2"/>
          <p:cNvSpPr>
            <a:spLocks noGrp="1"/>
          </p:cNvSpPr>
          <p:nvPr>
            <p:ph idx="1"/>
          </p:nvPr>
        </p:nvSpPr>
        <p:spPr/>
        <p:txBody>
          <a:bodyPr/>
          <a:lstStyle/>
          <a:p>
            <a:pPr marL="0" indent="0">
              <a:buNone/>
            </a:pPr>
            <a:r>
              <a:rPr lang="en-US" b="1" dirty="0"/>
              <a:t>“Knowing this first, that no prophecy of Scripture is of any private interpretation, for prophecy never came by the will of man, but holy men of God spoke as they were moved by the Holy Spirit.” </a:t>
            </a:r>
          </a:p>
          <a:p>
            <a:pPr marL="0" indent="0" algn="r">
              <a:buNone/>
            </a:pPr>
            <a:r>
              <a:rPr lang="en-US" b="1" dirty="0"/>
              <a:t>2 Peter 1:20-21</a:t>
            </a:r>
          </a:p>
        </p:txBody>
      </p:sp>
      <p:pic>
        <p:nvPicPr>
          <p:cNvPr id="2050" name="Picture 2" descr="http://collartocuff.files.wordpress.com/2011/10/man-writing-with-quill-pen1.jpg?w=5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4291147"/>
            <a:ext cx="4114800" cy="22906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631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The Revelation of the Will of God</a:t>
            </a:r>
          </a:p>
        </p:txBody>
      </p:sp>
      <p:sp>
        <p:nvSpPr>
          <p:cNvPr id="3" name="Content Placeholder 2"/>
          <p:cNvSpPr>
            <a:spLocks noGrp="1"/>
          </p:cNvSpPr>
          <p:nvPr>
            <p:ph idx="1"/>
          </p:nvPr>
        </p:nvSpPr>
        <p:spPr/>
        <p:txBody>
          <a:bodyPr/>
          <a:lstStyle/>
          <a:p>
            <a:pPr lvl="0"/>
            <a:r>
              <a:rPr lang="en-US" dirty="0"/>
              <a:t>The Holy Spirit was not delivering His own words, but those things that had been given to Him by the Father (John 16:12-15). </a:t>
            </a:r>
          </a:p>
          <a:p>
            <a:pPr lvl="0"/>
            <a:r>
              <a:rPr lang="en-US" dirty="0"/>
              <a:t>The words of the apostles were provided by the Holy Spirit (Matt. 10:19-20). </a:t>
            </a:r>
          </a:p>
          <a:p>
            <a:pPr lvl="0"/>
            <a:r>
              <a:rPr lang="en-US" dirty="0"/>
              <a:t>We would not have the word of God if it were not for the Holy Spirit. </a:t>
            </a:r>
          </a:p>
        </p:txBody>
      </p:sp>
    </p:spTree>
    <p:extLst>
      <p:ext uri="{BB962C8B-B14F-4D97-AF65-F5344CB8AC3E}">
        <p14:creationId xmlns:p14="http://schemas.microsoft.com/office/powerpoint/2010/main" val="1157579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Speaks To Man Through Words, Not Feelings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581513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TotalTime>
  <Words>792</Words>
  <Application>Microsoft Office PowerPoint</Application>
  <PresentationFormat>On-screen Show (4:3)</PresentationFormat>
  <Paragraphs>82</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PowerPoint Presentation</vt:lpstr>
      <vt:lpstr>PowerPoint Presentation</vt:lpstr>
      <vt:lpstr>How the Holy Spirit           Influences Man Today</vt:lpstr>
      <vt:lpstr>The Revelation of the Will of God</vt:lpstr>
      <vt:lpstr>The Revelation of the Will of God</vt:lpstr>
      <vt:lpstr>The Revelation of the Will of God</vt:lpstr>
      <vt:lpstr>The Revelation of the Will of God</vt:lpstr>
      <vt:lpstr>The Revelation of the Will of God</vt:lpstr>
      <vt:lpstr>The Holy Spirit Speaks To Man Through Words, Not Feelings</vt:lpstr>
      <vt:lpstr>The Holy Spirit Speaks To Man Through Words, Not Feelings</vt:lpstr>
      <vt:lpstr>The Holy Spirit Speaks To Man Through Words, Not Feelings</vt:lpstr>
      <vt:lpstr>The Holy Spirit Speaks To Man Through Words, Not Feelings</vt:lpstr>
      <vt:lpstr>The Holy Spirit Speaks To Man Through Words, Not Feelings</vt:lpstr>
      <vt:lpstr>The Holy Spirit Speaks To Man Through Words, Not Feelings</vt:lpstr>
      <vt:lpstr>The Holy Spirit Speaks To Man Through Words, Not Feelings</vt:lpstr>
      <vt:lpstr>The Holy Spirit Speaks To Man Through Words, Not Feelings</vt:lpstr>
      <vt:lpstr>The Holy Spirit Cannot Contradict              the Word of God</vt:lpstr>
      <vt:lpstr>PowerPoint Presentation</vt:lpstr>
      <vt:lpstr>PowerPoint Presentation</vt:lpstr>
      <vt:lpstr>The Word of God is…</vt:lpstr>
      <vt:lpstr>What must I do to be saved?</vt:lpstr>
      <vt:lpstr>What must I do to be saved?</vt:lpstr>
      <vt:lpstr>What must I do to be saved?</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Holy Spirit</dc:title>
  <dc:creator>Heath</dc:creator>
  <cp:lastModifiedBy>Knollwood</cp:lastModifiedBy>
  <cp:revision>41</cp:revision>
  <dcterms:created xsi:type="dcterms:W3CDTF">2013-05-08T14:23:39Z</dcterms:created>
  <dcterms:modified xsi:type="dcterms:W3CDTF">2018-03-11T22:45:45Z</dcterms:modified>
</cp:coreProperties>
</file>