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notesMasterIdLst>
    <p:notesMasterId r:id="rId8"/>
  </p:notesMasterIdLst>
  <p:sldIdLst>
    <p:sldId id="258" r:id="rId3"/>
    <p:sldId id="256" r:id="rId4"/>
    <p:sldId id="257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F455C-64A2-4A51-A03D-8A83190DB36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9EF82-5C5A-4C13-833A-40FFE1C2CF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40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89410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24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219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78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45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38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29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75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45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98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1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43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9495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02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26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76340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57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0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835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5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19997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820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479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307E8-C6CB-4A80-A903-170ABBEC367D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6469C-23E0-42E0-AE46-72EA35894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78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5014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78649-E462-48F0-9734-71C707712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0417" y="1788454"/>
            <a:ext cx="7050157" cy="2098226"/>
          </a:xfrm>
        </p:spPr>
        <p:txBody>
          <a:bodyPr/>
          <a:lstStyle/>
          <a:p>
            <a:r>
              <a:rPr lang="en-US" dirty="0"/>
              <a:t>“Go and Tell Him”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369B80-5D41-451D-A094-C9F3EBE281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Matthew 18:15-17</a:t>
            </a:r>
          </a:p>
        </p:txBody>
      </p:sp>
    </p:spTree>
    <p:extLst>
      <p:ext uri="{BB962C8B-B14F-4D97-AF65-F5344CB8AC3E}">
        <p14:creationId xmlns:p14="http://schemas.microsoft.com/office/powerpoint/2010/main" val="290111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B6FE9-8A66-4F0D-8899-26B69D6DC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422" y="530086"/>
            <a:ext cx="7886700" cy="6082749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15"/>
            </a:pPr>
            <a:r>
              <a:rPr lang="en-US" sz="2800" dirty="0"/>
              <a:t>Moreover if your brother sins against you, go and tell him his fault between you and him alone. If he hears you, you have gained your brother.  </a:t>
            </a:r>
          </a:p>
          <a:p>
            <a:pPr marL="514350" indent="-514350">
              <a:buSzPct val="80000"/>
              <a:buFont typeface="+mj-lt"/>
              <a:buAutoNum type="arabicPeriod" startAt="15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5"/>
            </a:pPr>
            <a:r>
              <a:rPr lang="en-US" sz="2800" dirty="0"/>
              <a:t>But if he will not hear, take with you one or two more, that “by the mouth of two or three witnesses every word may be established.”</a:t>
            </a:r>
          </a:p>
          <a:p>
            <a:pPr marL="514350" indent="-514350">
              <a:buSzPct val="80000"/>
              <a:buFont typeface="+mj-lt"/>
              <a:buAutoNum type="arabicPeriod" startAt="15"/>
            </a:pPr>
            <a:endParaRPr lang="en-US" sz="800" dirty="0"/>
          </a:p>
          <a:p>
            <a:pPr marL="514350" indent="-514350">
              <a:buSzPct val="80000"/>
              <a:buFont typeface="+mj-lt"/>
              <a:buAutoNum type="arabicPeriod" startAt="15"/>
            </a:pPr>
            <a:r>
              <a:rPr lang="en-US" sz="2800" dirty="0"/>
              <a:t>And if he refuses to hear them, tell it to the church. But if he refuses even to hear the church, let him be to you like a heathen and a tax collector. </a:t>
            </a:r>
          </a:p>
          <a:p>
            <a:pPr marL="0" indent="0" algn="r">
              <a:buNone/>
            </a:pPr>
            <a:r>
              <a:rPr lang="en-US" sz="2400" dirty="0"/>
              <a:t>Matthew 18 (NKJV)</a:t>
            </a:r>
          </a:p>
        </p:txBody>
      </p:sp>
    </p:spTree>
    <p:extLst>
      <p:ext uri="{BB962C8B-B14F-4D97-AF65-F5344CB8AC3E}">
        <p14:creationId xmlns:p14="http://schemas.microsoft.com/office/powerpoint/2010/main" val="335140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4B841-69CE-44B1-B2B9-98E586358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10210"/>
            <a:ext cx="7200900" cy="85476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Some closing thoughts...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7F63E-A779-4A50-841F-E214EAAFF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603513"/>
            <a:ext cx="7200900" cy="485029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Going to our brother is the best thing for us to do (1 John 5:3).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Refusing to resolve offenses plays into the devil’s effort to destroy souls and cripple the local church (2 Cor. 2:11).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Love demands that we expect the best in our brethren, not the worst (1 Cor. 13:7).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None of us is above criticism. Humility will welcome opportunities to work out differences (1 Pet. 5:5-6; Col. 3:12-15). </a:t>
            </a:r>
          </a:p>
        </p:txBody>
      </p:sp>
    </p:spTree>
    <p:extLst>
      <p:ext uri="{BB962C8B-B14F-4D97-AF65-F5344CB8AC3E}">
        <p14:creationId xmlns:p14="http://schemas.microsoft.com/office/powerpoint/2010/main" val="358847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522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21</TotalTime>
  <Words>201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Franklin Gothic Book</vt:lpstr>
      <vt:lpstr>Crop</vt:lpstr>
      <vt:lpstr>Office Theme</vt:lpstr>
      <vt:lpstr>PowerPoint Presentation</vt:lpstr>
      <vt:lpstr>“Go and Tell Him”</vt:lpstr>
      <vt:lpstr>PowerPoint Presentation</vt:lpstr>
      <vt:lpstr>Some closing thoughts...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Knollwood</cp:lastModifiedBy>
  <cp:revision>8</cp:revision>
  <dcterms:created xsi:type="dcterms:W3CDTF">2018-02-28T15:59:34Z</dcterms:created>
  <dcterms:modified xsi:type="dcterms:W3CDTF">2018-03-05T15:59:00Z</dcterms:modified>
</cp:coreProperties>
</file>