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7"/>
  </p:notesMasterIdLst>
  <p:sldIdLst>
    <p:sldId id="257" r:id="rId3"/>
    <p:sldId id="256" r:id="rId4"/>
    <p:sldId id="259" r:id="rId5"/>
    <p:sldId id="261" r:id="rId6"/>
    <p:sldId id="262" r:id="rId7"/>
    <p:sldId id="263" r:id="rId8"/>
    <p:sldId id="264" r:id="rId9"/>
    <p:sldId id="267" r:id="rId10"/>
    <p:sldId id="266" r:id="rId11"/>
    <p:sldId id="268" r:id="rId12"/>
    <p:sldId id="265" r:id="rId13"/>
    <p:sldId id="269" r:id="rId14"/>
    <p:sldId id="260" r:id="rId15"/>
    <p:sldId id="25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FC360B-3273-48C8-81BE-55BF21DA237A}" type="datetimeFigureOut">
              <a:rPr lang="en-US" smtClean="0"/>
              <a:t>2/11/2018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63B344-AC7A-4779-A8B3-47FA22E28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46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758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845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903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698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5929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530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1501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0425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536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1662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843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621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8757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7504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045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085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1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223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438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936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348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557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34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EED29-9184-4639-97FD-DEB6E6F1CAD7}" type="datetimeFigureOut">
              <a:rPr lang="en-US" smtClean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A1F1E-A4F3-4D6A-AF1F-ECC08C4145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5680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448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14661-87EA-42CA-BF4C-AA7EAA563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God has given us all things that pertain to life and godliness.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EA5B4-E832-4418-9608-3E3699D93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91885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“Grace and peace be multiplied to you </a:t>
            </a:r>
            <a:r>
              <a:rPr lang="en-US" dirty="0">
                <a:highlight>
                  <a:srgbClr val="FFFF00"/>
                </a:highlight>
              </a:rPr>
              <a:t>in the knowledge of God and of Jesus our Lord</a:t>
            </a:r>
            <a:r>
              <a:rPr lang="en-US" dirty="0"/>
              <a:t>, as His divine power has given to us </a:t>
            </a:r>
            <a:r>
              <a:rPr lang="en-US" u="sng" dirty="0"/>
              <a:t>all things</a:t>
            </a:r>
            <a:r>
              <a:rPr lang="en-US" dirty="0"/>
              <a:t> that pertain to life and godliness, </a:t>
            </a:r>
            <a:r>
              <a:rPr lang="en-US" dirty="0">
                <a:highlight>
                  <a:srgbClr val="FFFF00"/>
                </a:highlight>
              </a:rPr>
              <a:t>through the knowledge of Him</a:t>
            </a:r>
            <a:r>
              <a:rPr lang="en-US" dirty="0"/>
              <a:t> who called us by glory and virtue” (2 Peter 1:2-3).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>
                <a:solidFill>
                  <a:srgbClr val="002060"/>
                </a:solidFill>
              </a:rPr>
              <a:t>This knowledge is found </a:t>
            </a:r>
            <a:br>
              <a:rPr lang="en-US" b="1" dirty="0">
                <a:solidFill>
                  <a:srgbClr val="002060"/>
                </a:solidFill>
              </a:rPr>
            </a:br>
            <a:r>
              <a:rPr lang="en-US" b="1" dirty="0">
                <a:solidFill>
                  <a:srgbClr val="002060"/>
                </a:solidFill>
              </a:rPr>
              <a:t>in God’s word (Eph. 3:3-5). </a:t>
            </a:r>
          </a:p>
        </p:txBody>
      </p:sp>
      <p:pic>
        <p:nvPicPr>
          <p:cNvPr id="4" name="Picture 2" descr="https://jermination.files.wordpress.com/2009/03/open_bible.jpg">
            <a:extLst>
              <a:ext uri="{FF2B5EF4-FFF2-40B4-BE49-F238E27FC236}">
                <a16:creationId xmlns:a16="http://schemas.microsoft.com/office/drawing/2014/main" id="{1C2AEBED-43C4-443E-8425-2628360808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4595" y="4350579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1000975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14661-87EA-42CA-BF4C-AA7EAA563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4. The faith has been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“once for all” delivered.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EA5B4-E832-4418-9608-3E3699D93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91885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“Beloved, while I was very diligent to write to you concerning our common salvation, I found it necessary to write to you exhorting you to contend earnestly for the faith which was once for all delivered to the saints” (Jude 3).</a:t>
            </a:r>
          </a:p>
        </p:txBody>
      </p:sp>
      <p:pic>
        <p:nvPicPr>
          <p:cNvPr id="4" name="Picture 2" descr="https://jermination.files.wordpress.com/2009/03/open_bible.jpg">
            <a:extLst>
              <a:ext uri="{FF2B5EF4-FFF2-40B4-BE49-F238E27FC236}">
                <a16:creationId xmlns:a16="http://schemas.microsoft.com/office/drawing/2014/main" id="{8921C3B3-6243-4A7D-A7D8-EE813420A8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4595" y="4350579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1838721"/>
      </p:ext>
    </p:extLst>
  </p:cSld>
  <p:clrMapOvr>
    <a:masterClrMapping/>
  </p:clrMapOvr>
  <p:transition spd="slow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14661-87EA-42CA-BF4C-AA7EAA563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4. The faith has been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“once for all” delivered.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EA5B4-E832-4418-9608-3E3699D93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91885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“Beloved, while I was very diligent to write to you concerning our common salvation, I found it necessary to write to you exhorting you to contend earnestly for the faith which was once for all delivered to the saints” (Jude 3).</a:t>
            </a:r>
          </a:p>
          <a:p>
            <a:pPr marL="0" indent="0">
              <a:buNone/>
            </a:pPr>
            <a:endParaRPr lang="en-US" sz="800" dirty="0"/>
          </a:p>
          <a:p>
            <a:r>
              <a:rPr lang="en-US" b="1" dirty="0">
                <a:solidFill>
                  <a:srgbClr val="002060"/>
                </a:solidFill>
              </a:rPr>
              <a:t>Jesus was offered “once.”</a:t>
            </a:r>
          </a:p>
          <a:p>
            <a:r>
              <a:rPr lang="en-US" b="1" dirty="0">
                <a:solidFill>
                  <a:srgbClr val="002060"/>
                </a:solidFill>
              </a:rPr>
              <a:t>Hebrews 9:28; 1 Peter 3:18</a:t>
            </a:r>
          </a:p>
          <a:p>
            <a:r>
              <a:rPr lang="en-US" b="1" dirty="0">
                <a:solidFill>
                  <a:srgbClr val="002060"/>
                </a:solidFill>
              </a:rPr>
              <a:t>Does He need to be offered </a:t>
            </a:r>
            <a:br>
              <a:rPr lang="en-US" b="1" dirty="0">
                <a:solidFill>
                  <a:srgbClr val="002060"/>
                </a:solidFill>
              </a:rPr>
            </a:br>
            <a:r>
              <a:rPr lang="en-US" b="1" dirty="0">
                <a:solidFill>
                  <a:srgbClr val="002060"/>
                </a:solidFill>
              </a:rPr>
              <a:t>again?</a:t>
            </a:r>
          </a:p>
        </p:txBody>
      </p:sp>
      <p:pic>
        <p:nvPicPr>
          <p:cNvPr id="4" name="Picture 2" descr="https://jermination.files.wordpress.com/2009/03/open_bible.jpg">
            <a:extLst>
              <a:ext uri="{FF2B5EF4-FFF2-40B4-BE49-F238E27FC236}">
                <a16:creationId xmlns:a16="http://schemas.microsoft.com/office/drawing/2014/main" id="{8921C3B3-6243-4A7D-A7D8-EE813420A8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4595" y="4350579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4100388"/>
      </p:ext>
    </p:extLst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s://media.worldslastchance.com/images/2012/07/02/8468/ellen-white-books-a.jpg">
            <a:extLst>
              <a:ext uri="{FF2B5EF4-FFF2-40B4-BE49-F238E27FC236}">
                <a16:creationId xmlns:a16="http://schemas.microsoft.com/office/drawing/2014/main" id="{E2C03E54-6577-48C5-9B3D-C013D43F8C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525" y="4041912"/>
            <a:ext cx="3623715" cy="271376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3.bp.blogspot.com/-9oEqLP1Ksys/UT-91V6uj-I/AAAAAAAAEt4/aNcjGWIkUXo/s1600/cathedra+w+saint+peter.JPG">
            <a:extLst>
              <a:ext uri="{FF2B5EF4-FFF2-40B4-BE49-F238E27FC236}">
                <a16:creationId xmlns:a16="http://schemas.microsoft.com/office/drawing/2014/main" id="{17AA0D6D-B5D6-4573-8F6B-5942A332FA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1899" y="518010"/>
            <a:ext cx="2515272" cy="364993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p8.storage.canalblog.com/86/60/1306595/100718555.jpg">
            <a:extLst>
              <a:ext uri="{FF2B5EF4-FFF2-40B4-BE49-F238E27FC236}">
                <a16:creationId xmlns:a16="http://schemas.microsoft.com/office/drawing/2014/main" id="{5929A3DC-53BD-487A-ACDA-21D7EDA34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49" y="1962565"/>
            <a:ext cx="3609975" cy="482917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s://prodimage.images-bn.com/pimages/2940012642646_p0_v2_s550x406.jpg">
            <a:extLst>
              <a:ext uri="{FF2B5EF4-FFF2-40B4-BE49-F238E27FC236}">
                <a16:creationId xmlns:a16="http://schemas.microsoft.com/office/drawing/2014/main" id="{504AEEAE-34DB-4EEE-9CED-A0407C4D2C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64" y="212686"/>
            <a:ext cx="2152763" cy="287507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5AA018C-A048-45CA-93FA-CEAB47325678}"/>
              </a:ext>
            </a:extLst>
          </p:cNvPr>
          <p:cNvSpPr/>
          <p:nvPr/>
        </p:nvSpPr>
        <p:spPr>
          <a:xfrm>
            <a:off x="2345635" y="331303"/>
            <a:ext cx="4492487" cy="3376369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074" name="Picture 2" descr="https://images-na.ssl-images-amazon.com/images/I/412X4wOriZL._AC_UL320_SR206,320_.jpg">
            <a:extLst>
              <a:ext uri="{FF2B5EF4-FFF2-40B4-BE49-F238E27FC236}">
                <a16:creationId xmlns:a16="http://schemas.microsoft.com/office/drawing/2014/main" id="{4C5003DF-383C-455F-B148-FC105459C8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8811" y="3747429"/>
            <a:ext cx="1962150" cy="3048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38FAF8-5F7A-4A16-AE1E-499FB7F9C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7819" y="497713"/>
            <a:ext cx="3869748" cy="317020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The Bible is complete.</a:t>
            </a:r>
          </a:p>
          <a:p>
            <a:r>
              <a:rPr lang="en-US" b="1" dirty="0">
                <a:solidFill>
                  <a:schemeClr val="bg1"/>
                </a:solidFill>
              </a:rPr>
              <a:t>We can have confidence that we have all of God’s word. </a:t>
            </a:r>
          </a:p>
          <a:p>
            <a:r>
              <a:rPr lang="en-US" b="1" dirty="0">
                <a:solidFill>
                  <a:schemeClr val="bg1"/>
                </a:solidFill>
              </a:rPr>
              <a:t>We must reject the claims of extra-biblical revelation.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7567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49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6F9FE-BF67-4807-879C-36DD291EC2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48869"/>
            <a:ext cx="7772400" cy="2124419"/>
          </a:xfrm>
        </p:spPr>
        <p:txBody>
          <a:bodyPr>
            <a:prstTxWarp prst="textDeflateBottom">
              <a:avLst>
                <a:gd name="adj" fmla="val 81779"/>
              </a:avLst>
            </a:prstTxWarp>
          </a:bodyPr>
          <a:lstStyle/>
          <a:p>
            <a:r>
              <a:rPr lang="en-US" b="1" dirty="0">
                <a:latin typeface="+mn-lt"/>
              </a:rPr>
              <a:t>How We Know the Bible is Complete</a:t>
            </a:r>
          </a:p>
        </p:txBody>
      </p:sp>
      <p:pic>
        <p:nvPicPr>
          <p:cNvPr id="1028" name="Picture 4" descr="http://restlesspilgrim.net/blog/wp-content/uploads/2013/07/Bible-Question-Mark.png">
            <a:extLst>
              <a:ext uri="{FF2B5EF4-FFF2-40B4-BE49-F238E27FC236}">
                <a16:creationId xmlns:a16="http://schemas.microsoft.com/office/drawing/2014/main" id="{D62EAEE1-71CF-4C81-9578-F9ECF41649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0" y="3213231"/>
            <a:ext cx="5524500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8246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10D5D-0C64-46A4-986D-CE3C292A1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09602"/>
            <a:ext cx="7886700" cy="59634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“The entirety of Your word is truth, and every </a:t>
            </a:r>
            <a:br>
              <a:rPr lang="en-US" dirty="0"/>
            </a:br>
            <a:r>
              <a:rPr lang="en-US" dirty="0"/>
              <a:t>one of Your righteous judgments endures forever” (Ps. 119:160).</a:t>
            </a:r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dirty="0"/>
              <a:t>“Every word of God is pure; He is a shield to those who put their trust in Him” (Prov. 30:5).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“All Scripture is given by inspiration of God, and is profitable for doctrine, for reproof, for correction, for instruction in righteousness” (2 Tim. 3:16).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What confidence can we have </a:t>
            </a:r>
            <a:br>
              <a:rPr lang="en-US" b="1" dirty="0">
                <a:solidFill>
                  <a:srgbClr val="002060"/>
                </a:solidFill>
              </a:rPr>
            </a:br>
            <a:r>
              <a:rPr lang="en-US" b="1" dirty="0">
                <a:solidFill>
                  <a:srgbClr val="002060"/>
                </a:solidFill>
              </a:rPr>
              <a:t>that the 66 books of the Bible </a:t>
            </a:r>
            <a:br>
              <a:rPr lang="en-US" b="1" dirty="0">
                <a:solidFill>
                  <a:srgbClr val="002060"/>
                </a:solidFill>
              </a:rPr>
            </a:br>
            <a:r>
              <a:rPr lang="en-US" b="1" dirty="0">
                <a:solidFill>
                  <a:srgbClr val="002060"/>
                </a:solidFill>
              </a:rPr>
              <a:t>constitute the entirety of God’s </a:t>
            </a:r>
            <a:br>
              <a:rPr lang="en-US" b="1" dirty="0">
                <a:solidFill>
                  <a:srgbClr val="002060"/>
                </a:solidFill>
              </a:rPr>
            </a:br>
            <a:r>
              <a:rPr lang="en-US" b="1" dirty="0">
                <a:solidFill>
                  <a:srgbClr val="002060"/>
                </a:solidFill>
              </a:rPr>
              <a:t>revelation?</a:t>
            </a:r>
          </a:p>
        </p:txBody>
      </p:sp>
      <p:pic>
        <p:nvPicPr>
          <p:cNvPr id="2050" name="Picture 2" descr="https://jermination.files.wordpress.com/2009/03/open_bible.jpg">
            <a:extLst>
              <a:ext uri="{FF2B5EF4-FFF2-40B4-BE49-F238E27FC236}">
                <a16:creationId xmlns:a16="http://schemas.microsoft.com/office/drawing/2014/main" id="{7F964F63-659F-422A-90F2-24BE74257C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2890" y="473489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0133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362CC-8687-419E-A1EB-52537C72F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Old Testament Looked Forward To More Revelation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7464F-D2A3-4043-88E8-B3B8AD3B2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7583"/>
            <a:ext cx="7886700" cy="42819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 Prophet Like Moses</a:t>
            </a:r>
          </a:p>
          <a:p>
            <a:pPr lvl="1"/>
            <a:r>
              <a:rPr lang="en-US" sz="2800" dirty="0"/>
              <a:t>Deuteronomy 18:15-19</a:t>
            </a:r>
          </a:p>
          <a:p>
            <a:pPr lvl="1"/>
            <a:r>
              <a:rPr lang="en-US" sz="2800" dirty="0"/>
              <a:t>Moses was unique in that he was the mediator of a covenant. </a:t>
            </a:r>
          </a:p>
          <a:p>
            <a:pPr lvl="1"/>
            <a:r>
              <a:rPr lang="en-US" sz="2800" dirty="0"/>
              <a:t>Another would come like Moses who would speak the words of God. </a:t>
            </a:r>
          </a:p>
          <a:p>
            <a:pPr lvl="1"/>
            <a:r>
              <a:rPr lang="en-US" sz="2800" dirty="0"/>
              <a:t>The Old Testament closes without this Prophet appearing.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947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362CC-8687-419E-A1EB-52537C72F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Old Testament Looked Forward To More Revelation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7464F-D2A3-4043-88E8-B3B8AD3B2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7583"/>
            <a:ext cx="7886700" cy="428190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A New Covenant</a:t>
            </a:r>
          </a:p>
          <a:p>
            <a:pPr lvl="1"/>
            <a:r>
              <a:rPr lang="en-US" sz="2800" dirty="0"/>
              <a:t>Jeremiah 31:31-34</a:t>
            </a:r>
          </a:p>
          <a:p>
            <a:pPr lvl="1"/>
            <a:r>
              <a:rPr lang="en-US" sz="2800" dirty="0"/>
              <a:t>The Old Testament closes without the giving of this new covenant. </a:t>
            </a:r>
          </a:p>
          <a:p>
            <a:pPr lvl="1"/>
            <a:r>
              <a:rPr lang="en-US" sz="2800" dirty="0"/>
              <a:t>The new covenant was given through Christ (Heb. 8:6-13). </a:t>
            </a:r>
          </a:p>
          <a:p>
            <a:pPr lvl="1"/>
            <a:r>
              <a:rPr lang="en-US" sz="2800" dirty="0"/>
              <a:t>Jesus is God’s spokesman for these “last days” (Heb. 1:1-2).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045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362CC-8687-419E-A1EB-52537C72F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90412"/>
            <a:ext cx="7886700" cy="198050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In stark contrast, </a:t>
            </a:r>
            <a:br>
              <a:rPr lang="en-US" sz="4000" b="1" dirty="0">
                <a:latin typeface="+mn-lt"/>
              </a:rPr>
            </a:br>
            <a:r>
              <a:rPr lang="en-US" sz="4000" b="1" dirty="0">
                <a:latin typeface="+mn-lt"/>
              </a:rPr>
              <a:t>the New Testament does </a:t>
            </a:r>
            <a:r>
              <a:rPr lang="en-US" sz="4000" b="1" u="sng" dirty="0">
                <a:latin typeface="+mn-lt"/>
              </a:rPr>
              <a:t>not</a:t>
            </a:r>
            <a:r>
              <a:rPr lang="en-US" sz="4000" b="1" dirty="0">
                <a:latin typeface="+mn-lt"/>
              </a:rPr>
              <a:t> look forward to more revelation!</a:t>
            </a:r>
          </a:p>
        </p:txBody>
      </p:sp>
      <p:pic>
        <p:nvPicPr>
          <p:cNvPr id="1026" name="Picture 2" descr="http://hewalkswith.us/wp-content/uploads/2016/06/newtestament.jpg">
            <a:extLst>
              <a:ext uri="{FF2B5EF4-FFF2-40B4-BE49-F238E27FC236}">
                <a16:creationId xmlns:a16="http://schemas.microsoft.com/office/drawing/2014/main" id="{8430FE1F-EA25-46A5-B301-8466AF2F6D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63" y="3066634"/>
            <a:ext cx="7762875" cy="268605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1580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14661-87EA-42CA-BF4C-AA7EAA563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The Apostles were guided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into all truth.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EA5B4-E832-4418-9608-3E3699D93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91885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“But the Helper, the Holy Spirit, whom the Father will send in My name, He will teach you </a:t>
            </a:r>
            <a:r>
              <a:rPr lang="en-US" u="sng" dirty="0"/>
              <a:t>all things</a:t>
            </a:r>
            <a:r>
              <a:rPr lang="en-US" dirty="0"/>
              <a:t>, and bring to your remembrance </a:t>
            </a:r>
            <a:r>
              <a:rPr lang="en-US" u="sng" dirty="0"/>
              <a:t>all things</a:t>
            </a:r>
            <a:r>
              <a:rPr lang="en-US" dirty="0"/>
              <a:t> that I said to you” (John 14:26).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“I still have many things to say to you, but you cannot bear them now. However, when He, the Spirit of truth, has come, He will guide you into </a:t>
            </a:r>
            <a:r>
              <a:rPr lang="en-US" u="sng" dirty="0"/>
              <a:t>all truth</a:t>
            </a:r>
            <a:r>
              <a:rPr lang="en-US" dirty="0"/>
              <a:t>; for He will not speak on His own authority, but whatever He hears He will speak; and He will tell you things to come” (John 16:12-13).</a:t>
            </a:r>
          </a:p>
        </p:txBody>
      </p:sp>
    </p:spTree>
    <p:extLst>
      <p:ext uri="{BB962C8B-B14F-4D97-AF65-F5344CB8AC3E}">
        <p14:creationId xmlns:p14="http://schemas.microsoft.com/office/powerpoint/2010/main" val="2042549797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14661-87EA-42CA-BF4C-AA7EAA563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2. The Scriptures furnish us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unto all good works.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EA5B4-E832-4418-9608-3E3699D93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91885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</a:t>
            </a:r>
            <a:r>
              <a:rPr lang="en-US" u="sng" dirty="0"/>
              <a:t>All Scripture</a:t>
            </a:r>
            <a:r>
              <a:rPr lang="en-US" dirty="0"/>
              <a:t> is given by inspiration of God, and is profitable for doctrine, for reproof, for correction, for instruction in righteousness, that the man of God may be </a:t>
            </a:r>
            <a:r>
              <a:rPr lang="en-US" u="sng" dirty="0"/>
              <a:t>complete</a:t>
            </a:r>
            <a:r>
              <a:rPr lang="en-US" dirty="0"/>
              <a:t>, </a:t>
            </a:r>
            <a:r>
              <a:rPr lang="en-US" u="sng" dirty="0"/>
              <a:t>thoroughly equipped</a:t>
            </a:r>
            <a:r>
              <a:rPr lang="en-US" dirty="0"/>
              <a:t> for </a:t>
            </a:r>
            <a:r>
              <a:rPr lang="en-US" u="sng" dirty="0"/>
              <a:t>every</a:t>
            </a:r>
            <a:r>
              <a:rPr lang="en-US" dirty="0"/>
              <a:t> </a:t>
            </a:r>
            <a:r>
              <a:rPr lang="en-US" u="sng" dirty="0"/>
              <a:t>good work</a:t>
            </a:r>
            <a:r>
              <a:rPr lang="en-US" dirty="0"/>
              <a:t>” (2 Timothy 3:16-17).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>
                <a:solidFill>
                  <a:srgbClr val="002060"/>
                </a:solidFill>
              </a:rPr>
              <a:t>All Scripture is Inspired</a:t>
            </a:r>
          </a:p>
          <a:p>
            <a:r>
              <a:rPr lang="en-US" b="1" dirty="0">
                <a:solidFill>
                  <a:srgbClr val="002060"/>
                </a:solidFill>
              </a:rPr>
              <a:t>All Scripture is Profitable</a:t>
            </a:r>
          </a:p>
          <a:p>
            <a:r>
              <a:rPr lang="en-US" b="1" dirty="0">
                <a:solidFill>
                  <a:srgbClr val="002060"/>
                </a:solidFill>
              </a:rPr>
              <a:t>All Scripture is All-Sufficient</a:t>
            </a:r>
          </a:p>
        </p:txBody>
      </p:sp>
      <p:pic>
        <p:nvPicPr>
          <p:cNvPr id="4" name="Picture 2" descr="https://jermination.files.wordpress.com/2009/03/open_bible.jpg">
            <a:extLst>
              <a:ext uri="{FF2B5EF4-FFF2-40B4-BE49-F238E27FC236}">
                <a16:creationId xmlns:a16="http://schemas.microsoft.com/office/drawing/2014/main" id="{2975146C-450D-4057-88A1-39DA09C22B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4595" y="4350579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090035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14661-87EA-42CA-BF4C-AA7EAA563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God has given us all things that pertain to life and godliness.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EA5B4-E832-4418-9608-3E3699D93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91885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“Grace and peace be multiplied to you in the knowledge of God and of Jesus our Lord, as His divine power has given to us </a:t>
            </a:r>
            <a:r>
              <a:rPr lang="en-US" u="sng" dirty="0"/>
              <a:t>all things</a:t>
            </a:r>
            <a:r>
              <a:rPr lang="en-US" dirty="0"/>
              <a:t> that pertain to life and godliness, through the knowledge of Him who called us by glory and virtue” (2 Peter 1:2-3).</a:t>
            </a:r>
          </a:p>
        </p:txBody>
      </p:sp>
      <p:pic>
        <p:nvPicPr>
          <p:cNvPr id="4" name="Picture 2" descr="https://jermination.files.wordpress.com/2009/03/open_bible.jpg">
            <a:extLst>
              <a:ext uri="{FF2B5EF4-FFF2-40B4-BE49-F238E27FC236}">
                <a16:creationId xmlns:a16="http://schemas.microsoft.com/office/drawing/2014/main" id="{1C2AEBED-43C4-443E-8425-2628360808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4595" y="4350579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409235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</TotalTime>
  <Words>599</Words>
  <Application>Microsoft Office PowerPoint</Application>
  <PresentationFormat>On-screen Show (4:3)</PresentationFormat>
  <Paragraphs>48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1_Office Theme</vt:lpstr>
      <vt:lpstr>PowerPoint Presentation</vt:lpstr>
      <vt:lpstr>How We Know the Bible is Complete</vt:lpstr>
      <vt:lpstr>PowerPoint Presentation</vt:lpstr>
      <vt:lpstr>The Old Testament Looked Forward To More Revelation</vt:lpstr>
      <vt:lpstr>The Old Testament Looked Forward To More Revelation</vt:lpstr>
      <vt:lpstr>In stark contrast,  the New Testament does not look forward to more revelation!</vt:lpstr>
      <vt:lpstr>1. The Apostles were guided  into all truth. </vt:lpstr>
      <vt:lpstr>2. The Scriptures furnish us  unto all good works.</vt:lpstr>
      <vt:lpstr>3. God has given us all things that pertain to life and godliness.</vt:lpstr>
      <vt:lpstr>3. God has given us all things that pertain to life and godliness.</vt:lpstr>
      <vt:lpstr>4. The faith has been  “once for all” delivered. </vt:lpstr>
      <vt:lpstr>4. The faith has been  “once for all” delivered.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Bible is Complete</dc:title>
  <dc:creator>Heath Rogers</dc:creator>
  <cp:lastModifiedBy>Knollwood</cp:lastModifiedBy>
  <cp:revision>19</cp:revision>
  <dcterms:created xsi:type="dcterms:W3CDTF">2018-02-09T20:44:47Z</dcterms:created>
  <dcterms:modified xsi:type="dcterms:W3CDTF">2018-02-11T22:59:42Z</dcterms:modified>
</cp:coreProperties>
</file>