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19" r:id="rId3"/>
  </p:sldMasterIdLst>
  <p:notesMasterIdLst>
    <p:notesMasterId r:id="rId10"/>
  </p:notesMasterIdLst>
  <p:sldIdLst>
    <p:sldId id="257" r:id="rId4"/>
    <p:sldId id="256" r:id="rId5"/>
    <p:sldId id="260" r:id="rId6"/>
    <p:sldId id="262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6D9D2-404C-44EB-B96A-B7DF1C51CC0B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A4B65E-930A-476A-AA7E-85FA51F52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5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64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77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14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97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29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9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59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249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4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37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27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29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287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41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426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11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4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701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4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993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144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3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80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36033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39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54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745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85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9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53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0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0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2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9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1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E008E-5648-48DD-AC48-C1E1E8A03F27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59D680-D0DE-48E8-B978-1F6172B65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0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07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FF93-F96F-45C1-BD78-AA1D71613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5285"/>
            <a:ext cx="7772400" cy="132928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Simon of Cyrene</a:t>
            </a:r>
          </a:p>
        </p:txBody>
      </p:sp>
      <p:pic>
        <p:nvPicPr>
          <p:cNvPr id="1026" name="Picture 2" descr="http://laoblogger.com/images/simon-of-cyrene-helps-jesus-carry-his-cross-clipart-4.jpg">
            <a:extLst>
              <a:ext uri="{FF2B5EF4-FFF2-40B4-BE49-F238E27FC236}">
                <a16:creationId xmlns:a16="http://schemas.microsoft.com/office/drawing/2014/main" id="{A3CFBBCF-F03E-45B3-B7DA-5943746C1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1" y="2430580"/>
            <a:ext cx="5353878" cy="399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78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3AC20-D16E-4B9E-B755-22AE4A1E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Simon of Cyrene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BF299-22D1-4EB6-93BD-35968C3F5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842053"/>
            <a:ext cx="6347713" cy="3935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Then they compelled a certain man, Simon a </a:t>
            </a:r>
            <a:r>
              <a:rPr lang="en-US" sz="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Cyrenian</a:t>
            </a: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, the father of Alexander and Rufus, as he was coming out of the country and passing by, to bear His cross.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Mark 15:21</a:t>
            </a:r>
          </a:p>
        </p:txBody>
      </p:sp>
    </p:spTree>
    <p:extLst>
      <p:ext uri="{BB962C8B-B14F-4D97-AF65-F5344CB8AC3E}">
        <p14:creationId xmlns:p14="http://schemas.microsoft.com/office/powerpoint/2010/main" val="327239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BF299-22D1-4EB6-93BD-35968C3F5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550504"/>
            <a:ext cx="6904384" cy="4876800"/>
          </a:xfrm>
        </p:spPr>
        <p:txBody>
          <a:bodyPr>
            <a:normAutofit/>
          </a:bodyPr>
          <a:lstStyle/>
          <a:p>
            <a:pPr lvl="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  <a:latin typeface="Candara" panose="020E0502030303020204" pitchFamily="34" charset="0"/>
              </a:rPr>
              <a:t>A city in northern Africa along the coast of the Mediterranean Sea (modern day Tripoli, Libya). </a:t>
            </a:r>
          </a:p>
          <a:p>
            <a:pPr lvl="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  <a:latin typeface="Candara" panose="020E0502030303020204" pitchFamily="34" charset="0"/>
              </a:rPr>
              <a:t>There were citizens from Cyrene present at Pentecost (Acts 2:10). </a:t>
            </a:r>
          </a:p>
          <a:p>
            <a:pPr lvl="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  <a:latin typeface="Candara" panose="020E0502030303020204" pitchFamily="34" charset="0"/>
              </a:rPr>
              <a:t>The city was represented by a synagogue in Jerusalem (Acts 6:9). </a:t>
            </a:r>
          </a:p>
          <a:p>
            <a:pPr lvl="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  <a:latin typeface="Candara" panose="020E0502030303020204" pitchFamily="34" charset="0"/>
              </a:rPr>
              <a:t>Christians from Cyrene took the gospel to the Gentiles in Antioch (Acts 11:20).</a:t>
            </a:r>
          </a:p>
          <a:p>
            <a:pPr lvl="0"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  <a:latin typeface="Candara" panose="020E0502030303020204" pitchFamily="34" charset="0"/>
              </a:rPr>
              <a:t>One of the prophets in the church in Antioch was Lucius of Cyrene (Acts 13:1).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EDC34B9-1DAB-42F0-90DC-EF384553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Where was Cyrene?</a:t>
            </a:r>
          </a:p>
        </p:txBody>
      </p:sp>
    </p:spTree>
    <p:extLst>
      <p:ext uri="{BB962C8B-B14F-4D97-AF65-F5344CB8AC3E}">
        <p14:creationId xmlns:p14="http://schemas.microsoft.com/office/powerpoint/2010/main" val="47478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3AC20-D16E-4B9E-B755-22AE4A1E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04801"/>
            <a:ext cx="6904384" cy="13208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Lessons We Can Learn From </a:t>
            </a:r>
            <a:b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</a:b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Simon of Cyrene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BF299-22D1-4EB6-93BD-35968C3F5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46" y="1948068"/>
            <a:ext cx="6904384" cy="3949149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The cross of Jesus often places unexpected burdens upon people.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The cross of Jesus offers unexpected blessings to people.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We never know what a day will bring.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bear a cross if we are going to follow Jesus.</a:t>
            </a:r>
          </a:p>
        </p:txBody>
      </p:sp>
    </p:spTree>
    <p:extLst>
      <p:ext uri="{BB962C8B-B14F-4D97-AF65-F5344CB8AC3E}">
        <p14:creationId xmlns:p14="http://schemas.microsoft.com/office/powerpoint/2010/main" val="157092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63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171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Candara</vt:lpstr>
      <vt:lpstr>Trebuchet MS</vt:lpstr>
      <vt:lpstr>Wingdings</vt:lpstr>
      <vt:lpstr>Wingdings 3</vt:lpstr>
      <vt:lpstr>Office Theme</vt:lpstr>
      <vt:lpstr>1_Office Theme</vt:lpstr>
      <vt:lpstr>Facet</vt:lpstr>
      <vt:lpstr>PowerPoint Presentation</vt:lpstr>
      <vt:lpstr>Simon of Cyrene</vt:lpstr>
      <vt:lpstr>Simon of Cyrene</vt:lpstr>
      <vt:lpstr>Where was Cyrene?</vt:lpstr>
      <vt:lpstr>Lessons We Can Learn From  Simon of Cyrene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Simon of Cyrene</dc:title>
  <dc:creator>Heath Rogers</dc:creator>
  <cp:lastModifiedBy>Knollwood</cp:lastModifiedBy>
  <cp:revision>9</cp:revision>
  <dcterms:created xsi:type="dcterms:W3CDTF">2018-02-01T14:23:25Z</dcterms:created>
  <dcterms:modified xsi:type="dcterms:W3CDTF">2018-02-04T22:52:50Z</dcterms:modified>
</cp:coreProperties>
</file>