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8"/>
  </p:notesMasterIdLst>
  <p:sldIdLst>
    <p:sldId id="257" r:id="rId3"/>
    <p:sldId id="256" r:id="rId4"/>
    <p:sldId id="259" r:id="rId5"/>
    <p:sldId id="260" r:id="rId6"/>
    <p:sldId id="261" r:id="rId7"/>
    <p:sldId id="262" r:id="rId8"/>
    <p:sldId id="265" r:id="rId9"/>
    <p:sldId id="266" r:id="rId10"/>
    <p:sldId id="264" r:id="rId11"/>
    <p:sldId id="267" r:id="rId12"/>
    <p:sldId id="263" r:id="rId13"/>
    <p:sldId id="268" r:id="rId14"/>
    <p:sldId id="270" r:id="rId15"/>
    <p:sldId id="271" r:id="rId16"/>
    <p:sldId id="258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2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AF9BBA-962A-4111-9A33-40AB98FA890D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DF404A-2202-43CC-B4BD-1E38C2679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290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37C0-F0ED-458D-89AC-33CA8E45CB5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43E-02B6-40EC-AB15-433708497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123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37C0-F0ED-458D-89AC-33CA8E45CB5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43E-02B6-40EC-AB15-433708497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886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37C0-F0ED-458D-89AC-33CA8E45CB5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43E-02B6-40EC-AB15-433708497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55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37C0-F0ED-458D-89AC-33CA8E45CB5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43E-02B6-40EC-AB15-433708497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5555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37C0-F0ED-458D-89AC-33CA8E45CB5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43E-02B6-40EC-AB15-433708497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883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37C0-F0ED-458D-89AC-33CA8E45CB5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43E-02B6-40EC-AB15-433708497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6386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37C0-F0ED-458D-89AC-33CA8E45CB5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43E-02B6-40EC-AB15-433708497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192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37C0-F0ED-458D-89AC-33CA8E45CB5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43E-02B6-40EC-AB15-433708497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0121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37C0-F0ED-458D-89AC-33CA8E45CB5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43E-02B6-40EC-AB15-433708497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7542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37C0-F0ED-458D-89AC-33CA8E45CB5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43E-02B6-40EC-AB15-433708497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64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37C0-F0ED-458D-89AC-33CA8E45CB5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43E-02B6-40EC-AB15-433708497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879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37C0-F0ED-458D-89AC-33CA8E45CB5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43E-02B6-40EC-AB15-433708497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5525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37C0-F0ED-458D-89AC-33CA8E45CB5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43E-02B6-40EC-AB15-433708497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0769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37C0-F0ED-458D-89AC-33CA8E45CB5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43E-02B6-40EC-AB15-433708497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0127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37C0-F0ED-458D-89AC-33CA8E45CB5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43E-02B6-40EC-AB15-433708497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025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37C0-F0ED-458D-89AC-33CA8E45CB5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43E-02B6-40EC-AB15-433708497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862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37C0-F0ED-458D-89AC-33CA8E45CB5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43E-02B6-40EC-AB15-433708497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55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37C0-F0ED-458D-89AC-33CA8E45CB5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43E-02B6-40EC-AB15-433708497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182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37C0-F0ED-458D-89AC-33CA8E45CB5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43E-02B6-40EC-AB15-433708497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777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37C0-F0ED-458D-89AC-33CA8E45CB5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43E-02B6-40EC-AB15-433708497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36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37C0-F0ED-458D-89AC-33CA8E45CB5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43E-02B6-40EC-AB15-433708497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269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37C0-F0ED-458D-89AC-33CA8E45CB5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243E-02B6-40EC-AB15-433708497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082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A37C0-F0ED-458D-89AC-33CA8E45CB5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D243E-02B6-40EC-AB15-433708497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174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A37C0-F0ED-458D-89AC-33CA8E45CB5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D243E-02B6-40EC-AB15-433708497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7501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7351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2F383-A8CA-4F5C-A5F3-5D2490D8C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3. Our Companions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FCC06-F0AE-4EDB-B6D1-5DA4E00A3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i="1" dirty="0">
                <a:solidFill>
                  <a:schemeClr val="bg1"/>
                </a:solidFill>
              </a:rPr>
              <a:t>“Do not be deceived: ‘Bad company corrupts good morals’”</a:t>
            </a:r>
            <a:r>
              <a:rPr lang="en-US" b="1" dirty="0">
                <a:solidFill>
                  <a:schemeClr val="bg1"/>
                </a:solidFill>
              </a:rPr>
              <a:t> (1 Cor. 15:33, NASB). </a:t>
            </a:r>
          </a:p>
          <a:p>
            <a:pPr lvl="0"/>
            <a:r>
              <a:rPr lang="en-US" b="1" i="1" dirty="0">
                <a:solidFill>
                  <a:schemeClr val="bg1"/>
                </a:solidFill>
              </a:rPr>
              <a:t>“He who walks with wise men will be wise, but the companion of fools will be destroyed”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(Prov. 13:20). </a:t>
            </a:r>
          </a:p>
          <a:p>
            <a:pPr lvl="0"/>
            <a:endParaRPr lang="en-US" sz="800" b="1" dirty="0">
              <a:solidFill>
                <a:schemeClr val="bg1"/>
              </a:solidFill>
            </a:endParaRP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Whose company and companionship do we prefer? Do we choose to surround ourselves with positive influences or negative influences? </a:t>
            </a:r>
          </a:p>
        </p:txBody>
      </p:sp>
    </p:spTree>
    <p:extLst>
      <p:ext uri="{BB962C8B-B14F-4D97-AF65-F5344CB8AC3E}">
        <p14:creationId xmlns:p14="http://schemas.microsoft.com/office/powerpoint/2010/main" val="2860779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2F383-A8CA-4F5C-A5F3-5D2490D8C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4. Our On-Line Posts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FCC06-F0AE-4EDB-B6D1-5DA4E00A3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>
                <a:solidFill>
                  <a:schemeClr val="bg1"/>
                </a:solidFill>
              </a:rPr>
              <a:t>It is alarming how many Christians post and “like” ungodly things. </a:t>
            </a:r>
            <a:endParaRPr lang="en-US" sz="2000" b="1" dirty="0">
              <a:solidFill>
                <a:schemeClr val="bg1"/>
              </a:solidFill>
            </a:endParaRPr>
          </a:p>
          <a:p>
            <a:pPr lvl="1"/>
            <a:r>
              <a:rPr lang="en-US" b="1" dirty="0">
                <a:solidFill>
                  <a:schemeClr val="bg1"/>
                </a:solidFill>
              </a:rPr>
              <a:t>Immodest dress, mixed swimming, dancing, drugs and alcohol, movies with sinful content, homosexuality, bad language, false religious doctrine, etc. </a:t>
            </a:r>
            <a:endParaRPr lang="en-US" sz="1800" b="1" dirty="0">
              <a:solidFill>
                <a:schemeClr val="bg1"/>
              </a:solidFill>
            </a:endParaRP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When we do so, we are giving our endorsement to these things, which will have an impact upon our reputation and influence for good. </a:t>
            </a:r>
            <a:endParaRPr lang="en-US" sz="2000" b="1" dirty="0">
              <a:solidFill>
                <a:schemeClr val="bg1"/>
              </a:solidFill>
            </a:endParaRPr>
          </a:p>
        </p:txBody>
      </p:sp>
      <p:pic>
        <p:nvPicPr>
          <p:cNvPr id="3074" name="Picture 2" descr="https://i2.wp.com/www.stevensonadvertising.com/wp-content/uploads/2015/02/like-share-social.jpg?resize=235%2C202">
            <a:extLst>
              <a:ext uri="{FF2B5EF4-FFF2-40B4-BE49-F238E27FC236}">
                <a16:creationId xmlns:a16="http://schemas.microsoft.com/office/drawing/2014/main" id="{EB5FAA36-8C77-410E-A227-48AC0C3928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995" y="4898058"/>
            <a:ext cx="1855355" cy="1594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3739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2F383-A8CA-4F5C-A5F3-5D2490D8C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4. Our On-Line Posts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FCC06-F0AE-4EDB-B6D1-5DA4E00A3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>
                <a:solidFill>
                  <a:schemeClr val="bg1"/>
                </a:solidFill>
              </a:rPr>
              <a:t>Some guidelines for those who post pictures and comments on social media: </a:t>
            </a:r>
          </a:p>
          <a:p>
            <a:pPr marL="0" indent="0" algn="ctr">
              <a:buNone/>
            </a:pPr>
            <a:endParaRPr lang="en-US" sz="800" b="1" dirty="0">
              <a:solidFill>
                <a:schemeClr val="bg1"/>
              </a:solidFill>
            </a:endParaRP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Would you be comfortable with a future boss or the Principal of your school seeing it?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Are you okay with your Grandmother seeing it?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Can someone that doesn’t like you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use it against you? </a:t>
            </a:r>
          </a:p>
        </p:txBody>
      </p:sp>
      <p:pic>
        <p:nvPicPr>
          <p:cNvPr id="3074" name="Picture 2" descr="https://i2.wp.com/www.stevensonadvertising.com/wp-content/uploads/2015/02/like-share-social.jpg?resize=235%2C202">
            <a:extLst>
              <a:ext uri="{FF2B5EF4-FFF2-40B4-BE49-F238E27FC236}">
                <a16:creationId xmlns:a16="http://schemas.microsoft.com/office/drawing/2014/main" id="{EB5FAA36-8C77-410E-A227-48AC0C3928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995" y="4898058"/>
            <a:ext cx="1855355" cy="1594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1905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2F383-A8CA-4F5C-A5F3-5D2490D8C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4. Our On-Line Posts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FCC06-F0AE-4EDB-B6D1-5DA4E00A3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>
                <a:solidFill>
                  <a:schemeClr val="bg1"/>
                </a:solidFill>
              </a:rPr>
              <a:t>Some guidelines for all Christians who post pictures and comments on social media: </a:t>
            </a:r>
          </a:p>
          <a:p>
            <a:pPr marL="0" indent="0" algn="ctr">
              <a:buNone/>
            </a:pPr>
            <a:endParaRPr lang="en-US" sz="800" b="1" dirty="0">
              <a:solidFill>
                <a:schemeClr val="bg1"/>
              </a:solidFill>
            </a:endParaRP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Would you be comfortable with God seeing it? Because He does!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Will the post make it more difficult to convince people you are a follower of Christ?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Will the post make it more difficult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to convince people to become a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follower of Christ? </a:t>
            </a:r>
          </a:p>
        </p:txBody>
      </p:sp>
      <p:pic>
        <p:nvPicPr>
          <p:cNvPr id="3074" name="Picture 2" descr="https://i2.wp.com/www.stevensonadvertising.com/wp-content/uploads/2015/02/like-share-social.jpg?resize=235%2C202">
            <a:extLst>
              <a:ext uri="{FF2B5EF4-FFF2-40B4-BE49-F238E27FC236}">
                <a16:creationId xmlns:a16="http://schemas.microsoft.com/office/drawing/2014/main" id="{EB5FAA36-8C77-410E-A227-48AC0C3928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995" y="4898058"/>
            <a:ext cx="1855355" cy="1594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6883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A3252-E591-4A98-A355-91240FD3B91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+mn-lt"/>
              </a:rPr>
              <a:t>Christian, Protect Your Reputation!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3F632-9FB8-426E-BB6E-2AF35BA43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43677"/>
            <a:ext cx="505653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Salt is good; but if the salt has lost its flavor, how shall it be seasoned?  </a:t>
            </a:r>
          </a:p>
          <a:p>
            <a:pPr marL="0" indent="0">
              <a:buNone/>
            </a:pPr>
            <a:r>
              <a:rPr lang="en-US" b="1" dirty="0"/>
              <a:t>It is neither fit for the land nor for the dunghill, but men throw it out. He who has ears to hear, let him hear!</a:t>
            </a:r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US" b="1" dirty="0"/>
              <a:t>Luke 14:34-35</a:t>
            </a:r>
          </a:p>
        </p:txBody>
      </p:sp>
      <p:pic>
        <p:nvPicPr>
          <p:cNvPr id="2054" name="Picture 6" descr="http://iaintheindie.com/wp-content/uploads/2014/08/photodune-5489380-man-with-a-shield-protecting-s-240x300.jpg">
            <a:extLst>
              <a:ext uri="{FF2B5EF4-FFF2-40B4-BE49-F238E27FC236}">
                <a16:creationId xmlns:a16="http://schemas.microsoft.com/office/drawing/2014/main" id="{747EB93D-1432-4469-8060-62735E1F6E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9682" y="2397814"/>
            <a:ext cx="2286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4714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5586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s://i.ytimg.com/vi/D9FvZQgg6bA/maxresdefault.jpg">
            <a:extLst>
              <a:ext uri="{FF2B5EF4-FFF2-40B4-BE49-F238E27FC236}">
                <a16:creationId xmlns:a16="http://schemas.microsoft.com/office/drawing/2014/main" id="{CF5FD819-5892-405F-B06F-1E1F71B37F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E97246C-CA27-4F03-8ACF-BEE2895270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857323"/>
            <a:ext cx="7772400" cy="1077498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Protect Your Reputation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6284F6-8831-4461-B961-FD7847E6F9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9030" y="2809461"/>
            <a:ext cx="6105939" cy="1431235"/>
          </a:xfrm>
        </p:spPr>
        <p:txBody>
          <a:bodyPr>
            <a:normAutofit/>
          </a:bodyPr>
          <a:lstStyle/>
          <a:p>
            <a:r>
              <a:rPr 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 good name is to be chosen rather than great riches, loving favor rather than silver and gold”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(Prov. 22:1). </a:t>
            </a:r>
          </a:p>
        </p:txBody>
      </p:sp>
    </p:spTree>
    <p:extLst>
      <p:ext uri="{BB962C8B-B14F-4D97-AF65-F5344CB8AC3E}">
        <p14:creationId xmlns:p14="http://schemas.microsoft.com/office/powerpoint/2010/main" val="2245567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A3252-E591-4A98-A355-91240FD3B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Reputation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3F632-9FB8-426E-BB6E-2AF35BA43B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 reputation refers to one’s overall qualities as judged by people in general; the estimation in which one is held. </a:t>
            </a:r>
          </a:p>
          <a:p>
            <a:endParaRPr lang="en-US" sz="800" b="1" dirty="0"/>
          </a:p>
          <a:p>
            <a:pPr lvl="0"/>
            <a:r>
              <a:rPr lang="en-US" b="1" dirty="0"/>
              <a:t>A good reputation is one of the highest prizes we can possess. </a:t>
            </a:r>
          </a:p>
          <a:p>
            <a:pPr lvl="0"/>
            <a:r>
              <a:rPr lang="en-US" b="1" dirty="0"/>
              <a:t>It cannot be purchased or demanded - only earned. </a:t>
            </a:r>
          </a:p>
          <a:p>
            <a:r>
              <a:rPr lang="en-US" b="1" dirty="0"/>
              <a:t>It is not a right but a gift - bestowed by others as they see the life we live. </a:t>
            </a:r>
          </a:p>
        </p:txBody>
      </p:sp>
    </p:spTree>
    <p:extLst>
      <p:ext uri="{BB962C8B-B14F-4D97-AF65-F5344CB8AC3E}">
        <p14:creationId xmlns:p14="http://schemas.microsoft.com/office/powerpoint/2010/main" val="2980334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A3252-E591-4A98-A355-91240FD3B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Reputation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3F632-9FB8-426E-BB6E-2AF35BA43B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Matthew 5</a:t>
            </a:r>
          </a:p>
          <a:p>
            <a:pPr marL="0" indent="0">
              <a:buNone/>
            </a:pPr>
            <a:endParaRPr lang="en-US" sz="900" b="1" dirty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 startAt="13"/>
            </a:pPr>
            <a:r>
              <a:rPr lang="en-US" b="1" dirty="0">
                <a:solidFill>
                  <a:srgbClr val="002060"/>
                </a:solidFill>
              </a:rPr>
              <a:t>You are the salt of the earth; but if the salt loses its flavor, how shall it be seasoned? It is then good for nothing but to be thrown out and trampled underfoot by men. </a:t>
            </a:r>
          </a:p>
          <a:p>
            <a:pPr marL="514350" indent="-514350">
              <a:buFont typeface="+mj-lt"/>
              <a:buAutoNum type="arabicPeriod" startAt="13"/>
            </a:pPr>
            <a:r>
              <a:rPr lang="en-US" b="1" dirty="0">
                <a:solidFill>
                  <a:srgbClr val="002060"/>
                </a:solidFill>
              </a:rPr>
              <a:t>You are the light of the world. A city that is set on a hill cannot be hidden...  </a:t>
            </a:r>
          </a:p>
          <a:p>
            <a:pPr marL="514350" indent="-514350">
              <a:buFont typeface="+mj-lt"/>
              <a:buAutoNum type="arabicPeriod" startAt="16"/>
            </a:pPr>
            <a:r>
              <a:rPr lang="en-US" b="1" dirty="0">
                <a:solidFill>
                  <a:srgbClr val="002060"/>
                </a:solidFill>
              </a:rPr>
              <a:t>Let your light so shine before men, that they may see your good works and glorify your Father in heaven. </a:t>
            </a:r>
          </a:p>
        </p:txBody>
      </p:sp>
    </p:spTree>
    <p:extLst>
      <p:ext uri="{BB962C8B-B14F-4D97-AF65-F5344CB8AC3E}">
        <p14:creationId xmlns:p14="http://schemas.microsoft.com/office/powerpoint/2010/main" val="15630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A3252-E591-4A98-A355-91240FD3B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Our Reputation Must Be Maintained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3F632-9FB8-426E-BB6E-2AF35BA43B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Matthew 5:13</a:t>
            </a:r>
          </a:p>
          <a:p>
            <a:r>
              <a:rPr lang="en-US" b="1" dirty="0"/>
              <a:t>Luke 14:34-35</a:t>
            </a:r>
          </a:p>
          <a:p>
            <a:r>
              <a:rPr lang="en-US" b="1" dirty="0"/>
              <a:t>Nehemiah 6:10-13</a:t>
            </a:r>
          </a:p>
        </p:txBody>
      </p:sp>
      <p:pic>
        <p:nvPicPr>
          <p:cNvPr id="2054" name="Picture 6" descr="http://iaintheindie.com/wp-content/uploads/2014/08/photodune-5489380-man-with-a-shield-protecting-s-240x300.jpg">
            <a:extLst>
              <a:ext uri="{FF2B5EF4-FFF2-40B4-BE49-F238E27FC236}">
                <a16:creationId xmlns:a16="http://schemas.microsoft.com/office/drawing/2014/main" id="{747EB93D-1432-4469-8060-62735E1F6E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460" y="3047172"/>
            <a:ext cx="2286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8463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2F383-A8CA-4F5C-A5F3-5D2490D8C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1. Our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FCC06-F0AE-4EDB-B6D1-5DA4E00A3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We must abstain from every from of evil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(1 Thess. 5:21-22). </a:t>
            </a:r>
          </a:p>
          <a:p>
            <a:r>
              <a:rPr lang="en-US" b="1" dirty="0">
                <a:solidFill>
                  <a:schemeClr val="bg1"/>
                </a:solidFill>
              </a:rPr>
              <a:t>We must depart from iniquity (2 Tim. 2:19).</a:t>
            </a:r>
          </a:p>
          <a:p>
            <a:r>
              <a:rPr lang="en-US" b="1" dirty="0">
                <a:solidFill>
                  <a:schemeClr val="bg1"/>
                </a:solidFill>
              </a:rPr>
              <a:t>We cannot continue doing the </a:t>
            </a:r>
            <a:r>
              <a:rPr lang="en-US" b="1" i="1" dirty="0">
                <a:solidFill>
                  <a:schemeClr val="bg1"/>
                </a:solidFill>
              </a:rPr>
              <a:t>“will of the Gentiles” </a:t>
            </a:r>
            <a:r>
              <a:rPr lang="en-US" b="1" dirty="0">
                <a:solidFill>
                  <a:schemeClr val="bg1"/>
                </a:solidFill>
              </a:rPr>
              <a:t>(1 Peter 4:1-4). </a:t>
            </a:r>
          </a:p>
        </p:txBody>
      </p:sp>
    </p:spTree>
    <p:extLst>
      <p:ext uri="{BB962C8B-B14F-4D97-AF65-F5344CB8AC3E}">
        <p14:creationId xmlns:p14="http://schemas.microsoft.com/office/powerpoint/2010/main" val="1281543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2F383-A8CA-4F5C-A5F3-5D2490D8C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2. Our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FCC06-F0AE-4EDB-B6D1-5DA4E00A3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Our words reveal what is in our heart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(Matt. 12:34). </a:t>
            </a:r>
          </a:p>
          <a:p>
            <a:r>
              <a:rPr lang="en-US" b="1" dirty="0">
                <a:solidFill>
                  <a:schemeClr val="bg1"/>
                </a:solidFill>
              </a:rPr>
              <a:t>Telling lies (Eph. 4:25)</a:t>
            </a:r>
          </a:p>
          <a:p>
            <a:r>
              <a:rPr lang="en-US" b="1" dirty="0">
                <a:solidFill>
                  <a:schemeClr val="bg1"/>
                </a:solidFill>
              </a:rPr>
              <a:t>Using bad language (v. 29)</a:t>
            </a:r>
          </a:p>
          <a:p>
            <a:r>
              <a:rPr lang="en-US" b="1" dirty="0">
                <a:solidFill>
                  <a:schemeClr val="bg1"/>
                </a:solidFill>
              </a:rPr>
              <a:t>Telling filthy stories or dirty jokes (5:3-4)</a:t>
            </a:r>
          </a:p>
          <a:p>
            <a:r>
              <a:rPr lang="en-US" b="1" dirty="0">
                <a:solidFill>
                  <a:schemeClr val="bg1"/>
                </a:solidFill>
              </a:rPr>
              <a:t>Gossip or slander (Lev. 19:16)</a:t>
            </a:r>
          </a:p>
        </p:txBody>
      </p:sp>
    </p:spTree>
    <p:extLst>
      <p:ext uri="{BB962C8B-B14F-4D97-AF65-F5344CB8AC3E}">
        <p14:creationId xmlns:p14="http://schemas.microsoft.com/office/powerpoint/2010/main" val="2131906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2F383-A8CA-4F5C-A5F3-5D2490D8C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2. Our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FCC06-F0AE-4EDB-B6D1-5DA4E00A3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 Christian’s speech should match his expected character (James 3:8-12).</a:t>
            </a:r>
          </a:p>
          <a:p>
            <a:endParaRPr lang="en-US" sz="800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We cannot convince people we are a citizen of Heaven if we talk like the world.</a:t>
            </a:r>
          </a:p>
          <a:p>
            <a:pPr lvl="1"/>
            <a:r>
              <a:rPr lang="en-US" sz="2800" b="1" i="1" dirty="0">
                <a:solidFill>
                  <a:schemeClr val="bg1"/>
                </a:solidFill>
              </a:rPr>
              <a:t>“Your speech betrays you” </a:t>
            </a:r>
            <a:r>
              <a:rPr lang="en-US" sz="2800" b="1" dirty="0">
                <a:solidFill>
                  <a:schemeClr val="bg1"/>
                </a:solidFill>
              </a:rPr>
              <a:t>(Matt. 26:73). </a:t>
            </a:r>
          </a:p>
          <a:p>
            <a:endParaRPr lang="en-US" sz="800" b="1" i="1" dirty="0">
              <a:solidFill>
                <a:schemeClr val="bg1"/>
              </a:solidFill>
            </a:endParaRPr>
          </a:p>
          <a:p>
            <a:r>
              <a:rPr lang="en-US" b="1" i="1" dirty="0">
                <a:solidFill>
                  <a:schemeClr val="bg1"/>
                </a:solidFill>
              </a:rPr>
              <a:t>“Set a guard, O Lord, over my mouth; keep watch over the door of my lips” </a:t>
            </a:r>
            <a:r>
              <a:rPr lang="en-US" b="1" dirty="0">
                <a:solidFill>
                  <a:schemeClr val="bg1"/>
                </a:solidFill>
              </a:rPr>
              <a:t>(Ps. 141:3)</a:t>
            </a:r>
          </a:p>
        </p:txBody>
      </p:sp>
    </p:spTree>
    <p:extLst>
      <p:ext uri="{BB962C8B-B14F-4D97-AF65-F5344CB8AC3E}">
        <p14:creationId xmlns:p14="http://schemas.microsoft.com/office/powerpoint/2010/main" val="1609905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2F383-A8CA-4F5C-A5F3-5D2490D8C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3. Our Companions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FCC06-F0AE-4EDB-B6D1-5DA4E00A3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We can have company with worldly people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(1 Cor. 5:9-12). </a:t>
            </a:r>
          </a:p>
          <a:p>
            <a:r>
              <a:rPr lang="en-US" b="1" dirty="0">
                <a:solidFill>
                  <a:schemeClr val="bg1"/>
                </a:solidFill>
              </a:rPr>
              <a:t>Jesus ate with sinners to teach and influence them (Mark 2:15-17). </a:t>
            </a:r>
          </a:p>
          <a:p>
            <a:r>
              <a:rPr lang="en-US" b="1" dirty="0">
                <a:solidFill>
                  <a:schemeClr val="bg1"/>
                </a:solidFill>
              </a:rPr>
              <a:t>But we are never to have fellowship with them (join them) in their evil practices (Eph. 5:11). </a:t>
            </a:r>
          </a:p>
        </p:txBody>
      </p:sp>
    </p:spTree>
    <p:extLst>
      <p:ext uri="{BB962C8B-B14F-4D97-AF65-F5344CB8AC3E}">
        <p14:creationId xmlns:p14="http://schemas.microsoft.com/office/powerpoint/2010/main" val="249641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</TotalTime>
  <Words>576</Words>
  <Application>Microsoft Office PowerPoint</Application>
  <PresentationFormat>On-screen Show (4:3)</PresentationFormat>
  <Paragraphs>65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1_Office Theme</vt:lpstr>
      <vt:lpstr>PowerPoint Presentation</vt:lpstr>
      <vt:lpstr>Protect Your Reputation</vt:lpstr>
      <vt:lpstr>Reputation</vt:lpstr>
      <vt:lpstr>Reputation</vt:lpstr>
      <vt:lpstr>Our Reputation Must Be Maintained</vt:lpstr>
      <vt:lpstr>1. Our Actions</vt:lpstr>
      <vt:lpstr>2. Our Words</vt:lpstr>
      <vt:lpstr>2. Our Words</vt:lpstr>
      <vt:lpstr>3. Our Companions</vt:lpstr>
      <vt:lpstr>3. Our Companions</vt:lpstr>
      <vt:lpstr>4. Our On-Line Posts</vt:lpstr>
      <vt:lpstr>4. Our On-Line Posts</vt:lpstr>
      <vt:lpstr>4. Our On-Line Posts</vt:lpstr>
      <vt:lpstr>Christian, Protect Your Reputation!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Protect Your Reputation</dc:title>
  <dc:creator>Heath Rogers</dc:creator>
  <cp:lastModifiedBy>Knollwood</cp:lastModifiedBy>
  <cp:revision>13</cp:revision>
  <dcterms:created xsi:type="dcterms:W3CDTF">2018-02-02T19:41:48Z</dcterms:created>
  <dcterms:modified xsi:type="dcterms:W3CDTF">2018-02-04T22:52:04Z</dcterms:modified>
</cp:coreProperties>
</file>