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2" r:id="rId3"/>
  </p:sldMasterIdLst>
  <p:sldIdLst>
    <p:sldId id="259" r:id="rId4"/>
    <p:sldId id="256" r:id="rId5"/>
    <p:sldId id="257" r:id="rId6"/>
    <p:sldId id="263" r:id="rId7"/>
    <p:sldId id="268" r:id="rId8"/>
    <p:sldId id="26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5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345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2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24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03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88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13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83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99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77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3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97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6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233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632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7401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3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92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425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655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143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8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544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10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338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825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075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851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427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715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76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953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6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149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8026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832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0477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9331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029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ltGray"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0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62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7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08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474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753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678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9006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Fire, Sparks, Flame, Fire Background, Heat, Hot, Burn">
            <a:extLst>
              <a:ext uri="{FF2B5EF4-FFF2-40B4-BE49-F238E27FC236}">
                <a16:creationId xmlns:a16="http://schemas.microsoft.com/office/drawing/2014/main" id="{DCD50720-46C7-42A3-8E0D-CC86876F9D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14203"/>
          <a:stretch/>
        </p:blipFill>
        <p:spPr bwMode="auto">
          <a:xfrm>
            <a:off x="0" y="781050"/>
            <a:ext cx="5559289" cy="607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76D582-2703-4456-97FE-8B32E97136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57801" y="1416982"/>
            <a:ext cx="3362738" cy="1766611"/>
          </a:xfrm>
        </p:spPr>
        <p:txBody>
          <a:bodyPr>
            <a:normAutofit/>
          </a:bodyPr>
          <a:lstStyle/>
          <a:p>
            <a:r>
              <a:rPr lang="en-US" sz="8800" b="1" dirty="0">
                <a:latin typeface="+mn-lt"/>
              </a:rPr>
              <a:t>Zeal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E84130-C698-4785-B079-0E0EA04DF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5461" y="3819525"/>
            <a:ext cx="3687418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What Happened To The Fire?</a:t>
            </a:r>
          </a:p>
        </p:txBody>
      </p:sp>
    </p:spTree>
    <p:extLst>
      <p:ext uri="{BB962C8B-B14F-4D97-AF65-F5344CB8AC3E}">
        <p14:creationId xmlns:p14="http://schemas.microsoft.com/office/powerpoint/2010/main" val="70160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4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The word </a:t>
            </a:r>
            <a:r>
              <a:rPr lang="en-US" sz="2800" b="1" dirty="0"/>
              <a:t>zeal</a:t>
            </a:r>
            <a:r>
              <a:rPr lang="en-US" sz="2800" dirty="0"/>
              <a:t> is translated from the Greek word </a:t>
            </a:r>
            <a:r>
              <a:rPr lang="en-US" sz="2800" b="1" i="1" dirty="0" err="1"/>
              <a:t>zelos</a:t>
            </a:r>
            <a:r>
              <a:rPr lang="en-US" sz="2800" dirty="0"/>
              <a:t>.</a:t>
            </a:r>
          </a:p>
          <a:p>
            <a:r>
              <a:rPr lang="en-US" sz="2800" dirty="0"/>
              <a:t>“Strive, desire, exert oneself earnestly, to be deeply concerned” </a:t>
            </a:r>
            <a:r>
              <a:rPr lang="en-US" sz="2600" dirty="0"/>
              <a:t>(Arndt &amp; Gingrich).</a:t>
            </a:r>
            <a:endParaRPr lang="en-US" sz="2800" dirty="0"/>
          </a:p>
          <a:p>
            <a:endParaRPr lang="en-US" sz="900" dirty="0"/>
          </a:p>
          <a:p>
            <a:r>
              <a:rPr lang="en-US" sz="2800" b="1" dirty="0"/>
              <a:t>Zealous</a:t>
            </a:r>
            <a:r>
              <a:rPr lang="en-US" sz="2800" dirty="0"/>
              <a:t> is translated from </a:t>
            </a:r>
            <a:r>
              <a:rPr lang="en-US" sz="2800" b="1" i="1" dirty="0" err="1"/>
              <a:t>zeloo</a:t>
            </a:r>
            <a:r>
              <a:rPr lang="en-US" sz="2800" dirty="0"/>
              <a:t>.</a:t>
            </a:r>
          </a:p>
          <a:p>
            <a:r>
              <a:rPr lang="en-US" sz="2800" dirty="0"/>
              <a:t>“To burn with zeal, to be heated, to boil… to desire earnestly, pursue… to strive after, busy oneself about” </a:t>
            </a:r>
            <a:r>
              <a:rPr lang="en-US" sz="2600" dirty="0"/>
              <a:t>(Thayer).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47511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61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To Properly Express </a:t>
            </a:r>
            <a:br>
              <a:rPr lang="en-US" b="1" dirty="0"/>
            </a:br>
            <a:r>
              <a:rPr lang="en-US" b="1" dirty="0"/>
              <a:t>Our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“Do not let your heart envy sinners, but be zealous for the fear of the Lord all the day” (Prov. 23:17).</a:t>
            </a:r>
          </a:p>
          <a:p>
            <a:endParaRPr lang="en-US" sz="800" dirty="0"/>
          </a:p>
          <a:p>
            <a:r>
              <a:rPr lang="en-US" sz="2800" dirty="0"/>
              <a:t>The Jews were lost because they had a zeal for God, but not according to knowledge (Rom. 10:1-3).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81005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61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To Properly Express </a:t>
            </a:r>
            <a:br>
              <a:rPr lang="en-US" b="1" dirty="0"/>
            </a:br>
            <a:r>
              <a:rPr lang="en-US" b="1" dirty="0"/>
              <a:t>Our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Worship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Evangelism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Bible Study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Doing Good</a:t>
            </a:r>
            <a:endParaRPr lang="en-US" sz="900" b="1" dirty="0"/>
          </a:p>
        </p:txBody>
      </p:sp>
    </p:spTree>
    <p:extLst>
      <p:ext uri="{BB962C8B-B14F-4D97-AF65-F5344CB8AC3E}">
        <p14:creationId xmlns:p14="http://schemas.microsoft.com/office/powerpoint/2010/main" val="831493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4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Where Zeal Comes From</a:t>
            </a:r>
            <a:br>
              <a:rPr lang="en-US" b="1" dirty="0"/>
            </a:br>
            <a:r>
              <a:rPr lang="en-US" sz="2800" b="1" dirty="0"/>
              <a:t>How to Light the Fire!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2"/>
            <a:ext cx="6887389" cy="409043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Fear of Judgment </a:t>
            </a:r>
            <a:r>
              <a:rPr lang="en-US" b="1" dirty="0"/>
              <a:t>- 2 Cor. 5:9-11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Love of Christ </a:t>
            </a:r>
            <a:r>
              <a:rPr lang="en-US" b="1" dirty="0"/>
              <a:t>- 2 Cor. 5:14, 17-20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Worship </a:t>
            </a:r>
            <a:r>
              <a:rPr lang="en-US" b="1" dirty="0"/>
              <a:t>- Heb. 10:24-25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Hearing God’s Word </a:t>
            </a:r>
            <a:r>
              <a:rPr lang="en-US" b="1" dirty="0"/>
              <a:t>- Luke 24:27-33</a:t>
            </a:r>
            <a:endParaRPr lang="en-US" sz="2800" b="1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Encouragement From Others</a:t>
            </a:r>
          </a:p>
          <a:p>
            <a:pPr lvl="1"/>
            <a:r>
              <a:rPr lang="en-US" sz="2400" b="1" dirty="0"/>
              <a:t>Acts 11:22-24; 2 Cor. 9:2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The Success of the Gospel </a:t>
            </a:r>
            <a:r>
              <a:rPr lang="en-US" b="1" dirty="0"/>
              <a:t>- Acts 15:3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83383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923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3.xml><?xml version="1.0" encoding="utf-8"?>
<a:theme xmlns:a="http://schemas.openxmlformats.org/drawingml/2006/main" name="1_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191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Trebuchet MS</vt:lpstr>
      <vt:lpstr>1_Office Theme</vt:lpstr>
      <vt:lpstr>Berlin</vt:lpstr>
      <vt:lpstr>1_Berlin</vt:lpstr>
      <vt:lpstr>PowerPoint Presentation</vt:lpstr>
      <vt:lpstr>Zeal</vt:lpstr>
      <vt:lpstr>What Is Zeal?</vt:lpstr>
      <vt:lpstr>How To Properly Express  Our Zeal</vt:lpstr>
      <vt:lpstr>How To Properly Express  Our Zeal</vt:lpstr>
      <vt:lpstr>Where Zeal Comes From How to Light the Fire!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Heath Rogers</cp:lastModifiedBy>
  <cp:revision>10</cp:revision>
  <dcterms:created xsi:type="dcterms:W3CDTF">2018-01-05T00:22:19Z</dcterms:created>
  <dcterms:modified xsi:type="dcterms:W3CDTF">2018-01-06T19:14:25Z</dcterms:modified>
</cp:coreProperties>
</file>