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2" r:id="rId3"/>
  </p:sldMasterIdLst>
  <p:sldIdLst>
    <p:sldId id="259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5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34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2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524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03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88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13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837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99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77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3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97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6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33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63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7401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3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92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425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655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143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8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544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10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33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82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075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851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427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715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53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6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149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026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32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047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933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029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ltGray"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0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6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7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08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47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75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45D3-6276-431C-A72A-A8BF9411D942}" type="datetimeFigureOut">
              <a:rPr lang="en-US" smtClean="0"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D7AFD-F849-4733-8FEE-AFF8932EC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67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900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Worship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Evangelism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b="1" dirty="0"/>
              <a:t>Bible Study</a:t>
            </a:r>
            <a:endParaRPr lang="en-US" sz="800" b="1" dirty="0"/>
          </a:p>
          <a:p>
            <a:pPr lvl="1"/>
            <a:r>
              <a:rPr lang="en-US" sz="2800" dirty="0"/>
              <a:t>Acts 17:11</a:t>
            </a:r>
          </a:p>
          <a:p>
            <a:pPr lvl="1"/>
            <a:r>
              <a:rPr lang="en-US" sz="2800" dirty="0"/>
              <a:t>1 Thessalonians 2:13</a:t>
            </a:r>
          </a:p>
          <a:p>
            <a:pPr lvl="1"/>
            <a:r>
              <a:rPr lang="en-US" sz="2800" dirty="0"/>
              <a:t>2 Timothy 2:15</a:t>
            </a:r>
          </a:p>
        </p:txBody>
      </p:sp>
    </p:spTree>
    <p:extLst>
      <p:ext uri="{BB962C8B-B14F-4D97-AF65-F5344CB8AC3E}">
        <p14:creationId xmlns:p14="http://schemas.microsoft.com/office/powerpoint/2010/main" val="47539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Worship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Evangelism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Bible Study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Doing Good</a:t>
            </a:r>
            <a:endParaRPr lang="en-US" sz="800" b="1" dirty="0"/>
          </a:p>
          <a:p>
            <a:pPr lvl="1"/>
            <a:r>
              <a:rPr lang="en-US" sz="2800" dirty="0"/>
              <a:t>Titus 2:14</a:t>
            </a:r>
          </a:p>
          <a:p>
            <a:pPr lvl="1"/>
            <a:r>
              <a:rPr lang="en-US" sz="2800" dirty="0"/>
              <a:t>John 15:2, 6</a:t>
            </a:r>
          </a:p>
          <a:p>
            <a:pPr lvl="1"/>
            <a:r>
              <a:rPr lang="en-US" sz="2800" dirty="0"/>
              <a:t>Matthew 25:30</a:t>
            </a:r>
          </a:p>
        </p:txBody>
      </p:sp>
    </p:spTree>
    <p:extLst>
      <p:ext uri="{BB962C8B-B14F-4D97-AF65-F5344CB8AC3E}">
        <p14:creationId xmlns:p14="http://schemas.microsoft.com/office/powerpoint/2010/main" val="83149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ire, Sparks, Flame, Fire Background, Heat, Hot, Burn">
            <a:extLst>
              <a:ext uri="{FF2B5EF4-FFF2-40B4-BE49-F238E27FC236}">
                <a16:creationId xmlns:a16="http://schemas.microsoft.com/office/drawing/2014/main" id="{DCD50720-46C7-42A3-8E0D-CC86876F9D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14203"/>
          <a:stretch/>
        </p:blipFill>
        <p:spPr bwMode="auto">
          <a:xfrm>
            <a:off x="0" y="781050"/>
            <a:ext cx="5559289" cy="60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76D582-2703-4456-97FE-8B32E9713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7801" y="1416982"/>
            <a:ext cx="3362738" cy="1766611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+mn-lt"/>
              </a:rPr>
              <a:t>Zeal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84130-C698-4785-B079-0E0EA04DF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5461" y="3819525"/>
            <a:ext cx="3687418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What Happened To The Fire?</a:t>
            </a:r>
          </a:p>
        </p:txBody>
      </p:sp>
    </p:spTree>
    <p:extLst>
      <p:ext uri="{BB962C8B-B14F-4D97-AF65-F5344CB8AC3E}">
        <p14:creationId xmlns:p14="http://schemas.microsoft.com/office/powerpoint/2010/main" val="127568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92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Fire, Sparks, Flame, Fire Background, Heat, Hot, Burn">
            <a:extLst>
              <a:ext uri="{FF2B5EF4-FFF2-40B4-BE49-F238E27FC236}">
                <a16:creationId xmlns:a16="http://schemas.microsoft.com/office/drawing/2014/main" id="{DCD50720-46C7-42A3-8E0D-CC86876F9D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14203"/>
          <a:stretch/>
        </p:blipFill>
        <p:spPr bwMode="auto">
          <a:xfrm>
            <a:off x="0" y="781050"/>
            <a:ext cx="5559289" cy="607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76D582-2703-4456-97FE-8B32E97136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57801" y="1416982"/>
            <a:ext cx="3362738" cy="1766611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+mn-lt"/>
              </a:rPr>
              <a:t>Zeal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E84130-C698-4785-B079-0E0EA04DF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5461" y="3819525"/>
            <a:ext cx="3687418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What Happened To The Fire?</a:t>
            </a:r>
          </a:p>
        </p:txBody>
      </p:sp>
    </p:spTree>
    <p:extLst>
      <p:ext uri="{BB962C8B-B14F-4D97-AF65-F5344CB8AC3E}">
        <p14:creationId xmlns:p14="http://schemas.microsoft.com/office/powerpoint/2010/main" val="70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The word </a:t>
            </a:r>
            <a:r>
              <a:rPr lang="en-US" sz="2800" b="1" dirty="0"/>
              <a:t>zeal</a:t>
            </a:r>
            <a:r>
              <a:rPr lang="en-US" sz="2800" dirty="0"/>
              <a:t> is translated from the Greek word </a:t>
            </a:r>
            <a:r>
              <a:rPr lang="en-US" sz="2800" b="1" i="1" dirty="0" err="1"/>
              <a:t>zelos</a:t>
            </a:r>
            <a:r>
              <a:rPr lang="en-US" sz="2800" dirty="0"/>
              <a:t>.</a:t>
            </a:r>
          </a:p>
          <a:p>
            <a:r>
              <a:rPr lang="en-US" sz="2800" dirty="0"/>
              <a:t>“Strive, desire, exert oneself earnestly, to be deeply concerned” </a:t>
            </a:r>
            <a:r>
              <a:rPr lang="en-US" sz="2600" dirty="0"/>
              <a:t>(Arndt &amp; Gingrich).</a:t>
            </a:r>
            <a:endParaRPr lang="en-US" sz="2800" dirty="0"/>
          </a:p>
          <a:p>
            <a:endParaRPr lang="en-US" sz="900" dirty="0"/>
          </a:p>
          <a:p>
            <a:r>
              <a:rPr lang="en-US" sz="2800" b="1" dirty="0"/>
              <a:t>Zealous</a:t>
            </a:r>
            <a:r>
              <a:rPr lang="en-US" sz="2800" dirty="0"/>
              <a:t> is translated from </a:t>
            </a:r>
            <a:r>
              <a:rPr lang="en-US" sz="2800" b="1" i="1" dirty="0" err="1"/>
              <a:t>zeloo</a:t>
            </a:r>
            <a:r>
              <a:rPr lang="en-US" sz="2800" dirty="0"/>
              <a:t>.</a:t>
            </a:r>
          </a:p>
          <a:p>
            <a:r>
              <a:rPr lang="en-US" sz="2800" dirty="0"/>
              <a:t>“To burn with zeal, to be heated, to boil… to desire earnestly, pursue… to strive after, busy oneself about” </a:t>
            </a:r>
            <a:r>
              <a:rPr lang="en-US" sz="2600" dirty="0"/>
              <a:t>(Thayer).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751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English word </a:t>
            </a:r>
            <a:r>
              <a:rPr lang="en-US" sz="2800" b="1" dirty="0"/>
              <a:t>zeal</a:t>
            </a:r>
            <a:r>
              <a:rPr lang="en-US" sz="2800" dirty="0"/>
              <a:t> comes from the Greek word </a:t>
            </a:r>
            <a:r>
              <a:rPr lang="en-US" sz="2800" b="1" i="1" dirty="0" err="1"/>
              <a:t>zelos</a:t>
            </a:r>
            <a:r>
              <a:rPr lang="en-US" sz="2800" dirty="0"/>
              <a:t>.</a:t>
            </a:r>
          </a:p>
          <a:p>
            <a:endParaRPr lang="en-US" sz="800" dirty="0"/>
          </a:p>
          <a:p>
            <a:r>
              <a:rPr lang="en-US" sz="2800" dirty="0"/>
              <a:t>“Intense ardor in the pursuit of some end; passionate eagerness in favor of a person or cause; earnest enthusiasm (for something or someone) as displayed in action” </a:t>
            </a:r>
            <a:r>
              <a:rPr lang="en-US" dirty="0"/>
              <a:t>(World Book Dictionary).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4825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41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“let us run with endurance the race that is set before us” (Heb. 12:1)</a:t>
            </a:r>
          </a:p>
          <a:p>
            <a:endParaRPr lang="en-US" sz="900" dirty="0"/>
          </a:p>
          <a:p>
            <a:r>
              <a:rPr lang="en-US" sz="2800" dirty="0"/>
              <a:t>“fight the good fight of faith” (1 Tim. 6:12)</a:t>
            </a:r>
          </a:p>
          <a:p>
            <a:endParaRPr lang="en-US" sz="900" dirty="0"/>
          </a:p>
          <a:p>
            <a:r>
              <a:rPr lang="en-US" sz="2800" dirty="0"/>
              <a:t>“always abounding in the work of the Lord” (1 Cor. 15:58)</a:t>
            </a:r>
          </a:p>
          <a:p>
            <a:endParaRPr lang="en-US" sz="900" dirty="0"/>
          </a:p>
          <a:p>
            <a:r>
              <a:rPr lang="en-US" sz="2800" dirty="0"/>
              <a:t>“whatever your hand finds to do, do it with your might” (Eccl. 9:10)</a:t>
            </a:r>
          </a:p>
        </p:txBody>
      </p:sp>
    </p:spTree>
    <p:extLst>
      <p:ext uri="{BB962C8B-B14F-4D97-AF65-F5344CB8AC3E}">
        <p14:creationId xmlns:p14="http://schemas.microsoft.com/office/powerpoint/2010/main" val="429436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“Do not let your heart envy sinners, but be zealous for the fear of the Lord all the day” (Prov. 23:17).</a:t>
            </a:r>
          </a:p>
          <a:p>
            <a:endParaRPr lang="en-US" sz="800" dirty="0"/>
          </a:p>
          <a:p>
            <a:r>
              <a:rPr lang="en-US" sz="2800" dirty="0"/>
              <a:t>“But it is good to be zealous in a good thing always” (Gal. 4:18).</a:t>
            </a:r>
          </a:p>
          <a:p>
            <a:endParaRPr lang="en-US" sz="900" dirty="0"/>
          </a:p>
          <a:p>
            <a:pPr marL="0" indent="0">
              <a:buNone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68100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Jews were lost because they had a zeal for God, but not according to knowledge (Rom. 10:1-3).</a:t>
            </a:r>
          </a:p>
          <a:p>
            <a:endParaRPr lang="en-US" sz="800" dirty="0"/>
          </a:p>
          <a:p>
            <a:r>
              <a:rPr lang="en-US" sz="2800" dirty="0"/>
              <a:t>Paul had the same problem (Acts 22:3; Gal. 1:14; Phil. 3:6).</a:t>
            </a:r>
          </a:p>
          <a:p>
            <a:pPr marL="0" indent="0">
              <a:buNone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3782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Worship</a:t>
            </a:r>
            <a:endParaRPr lang="en-US" sz="800" b="1" dirty="0"/>
          </a:p>
          <a:p>
            <a:pPr lvl="1"/>
            <a:r>
              <a:rPr lang="en-US" sz="2800" dirty="0"/>
              <a:t>John 4:23-24</a:t>
            </a:r>
          </a:p>
          <a:p>
            <a:pPr lvl="1"/>
            <a:r>
              <a:rPr lang="en-US" sz="2800" dirty="0"/>
              <a:t>Matthew 15:8</a:t>
            </a:r>
          </a:p>
          <a:p>
            <a:pPr lvl="1"/>
            <a:r>
              <a:rPr lang="en-US" sz="2800" dirty="0"/>
              <a:t>Ephesians 5:19</a:t>
            </a:r>
          </a:p>
        </p:txBody>
      </p:sp>
    </p:spTree>
    <p:extLst>
      <p:ext uri="{BB962C8B-B14F-4D97-AF65-F5344CB8AC3E}">
        <p14:creationId xmlns:p14="http://schemas.microsoft.com/office/powerpoint/2010/main" val="1162569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61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87-6D77-42B9-8A76-CA4B9BEFC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How To Properly Express </a:t>
            </a:r>
            <a:br>
              <a:rPr lang="en-US" b="1" dirty="0"/>
            </a:br>
            <a:r>
              <a:rPr lang="en-US" b="1" dirty="0"/>
              <a:t>Our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C3C5E-664F-4514-967B-CE41E7B66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Worship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b="1" dirty="0"/>
              <a:t>Evangelism</a:t>
            </a:r>
            <a:endParaRPr lang="en-US" sz="800" b="1" dirty="0"/>
          </a:p>
          <a:p>
            <a:pPr lvl="1"/>
            <a:r>
              <a:rPr lang="en-US" sz="2800" dirty="0"/>
              <a:t>John 4:28-29</a:t>
            </a:r>
          </a:p>
          <a:p>
            <a:pPr lvl="1"/>
            <a:r>
              <a:rPr lang="en-US" sz="2800" dirty="0"/>
              <a:t>Acts 8:4</a:t>
            </a:r>
          </a:p>
          <a:p>
            <a:pPr lvl="1"/>
            <a:r>
              <a:rPr lang="en-US" sz="2800" dirty="0"/>
              <a:t>Acts 9:31</a:t>
            </a:r>
          </a:p>
          <a:p>
            <a:pPr lvl="1"/>
            <a:r>
              <a:rPr lang="en-US" sz="2800" dirty="0"/>
              <a:t>Acts 11:22-24</a:t>
            </a:r>
          </a:p>
        </p:txBody>
      </p:sp>
    </p:spTree>
    <p:extLst>
      <p:ext uri="{BB962C8B-B14F-4D97-AF65-F5344CB8AC3E}">
        <p14:creationId xmlns:p14="http://schemas.microsoft.com/office/powerpoint/2010/main" val="265348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361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Trebuchet MS</vt:lpstr>
      <vt:lpstr>1_Office Theme</vt:lpstr>
      <vt:lpstr>Berlin</vt:lpstr>
      <vt:lpstr>1_Berlin</vt:lpstr>
      <vt:lpstr>PowerPoint Presentation</vt:lpstr>
      <vt:lpstr>Zeal</vt:lpstr>
      <vt:lpstr>What Is Zeal?</vt:lpstr>
      <vt:lpstr>What Is Zeal?</vt:lpstr>
      <vt:lpstr>What Is Zeal?</vt:lpstr>
      <vt:lpstr>How To Properly Express  Our Zeal</vt:lpstr>
      <vt:lpstr>How To Properly Express  Our Zeal</vt:lpstr>
      <vt:lpstr>How To Properly Express  Our Zeal</vt:lpstr>
      <vt:lpstr>How To Properly Express  Our Zeal</vt:lpstr>
      <vt:lpstr>How To Properly Express  Our Zeal</vt:lpstr>
      <vt:lpstr>How To Properly Express  Our Zeal</vt:lpstr>
      <vt:lpstr>Zeal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Heath Rogers</cp:lastModifiedBy>
  <cp:revision>11</cp:revision>
  <dcterms:created xsi:type="dcterms:W3CDTF">2018-01-05T00:22:19Z</dcterms:created>
  <dcterms:modified xsi:type="dcterms:W3CDTF">2018-01-06T20:16:18Z</dcterms:modified>
</cp:coreProperties>
</file>