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60" r:id="rId3"/>
    <p:sldId id="256" r:id="rId4"/>
    <p:sldId id="259" r:id="rId5"/>
    <p:sldId id="258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5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C1177-B713-43B3-A2A6-6BB062DB9F15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87F5A-C5E5-4F56-854F-ABF8E0F60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47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9C296-596B-4953-9944-8B353BDCD20D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EAFA-5D11-4578-AFBC-64488E2AB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49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9C296-596B-4953-9944-8B353BDCD20D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EAFA-5D11-4578-AFBC-64488E2AB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26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9C296-596B-4953-9944-8B353BDCD20D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EAFA-5D11-4578-AFBC-64488E2AB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95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9C296-596B-4953-9944-8B353BDCD20D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EAFA-5D11-4578-AFBC-64488E2AB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33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9C296-596B-4953-9944-8B353BDCD20D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EAFA-5D11-4578-AFBC-64488E2AB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41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9C296-596B-4953-9944-8B353BDCD20D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EAFA-5D11-4578-AFBC-64488E2AB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12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9C296-596B-4953-9944-8B353BDCD20D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EAFA-5D11-4578-AFBC-64488E2AB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22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9C296-596B-4953-9944-8B353BDCD20D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EAFA-5D11-4578-AFBC-64488E2AB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74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9C296-596B-4953-9944-8B353BDCD20D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EAFA-5D11-4578-AFBC-64488E2AB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16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9C296-596B-4953-9944-8B353BDCD20D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EAFA-5D11-4578-AFBC-64488E2AB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524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9C296-596B-4953-9944-8B353BDCD20D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EAFA-5D11-4578-AFBC-64488E2AB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52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9C296-596B-4953-9944-8B353BDCD20D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EAFA-5D11-4578-AFBC-64488E2AB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930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9C296-596B-4953-9944-8B353BDCD20D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EAFA-5D11-4578-AFBC-64488E2AB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807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9C296-596B-4953-9944-8B353BDCD20D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EAFA-5D11-4578-AFBC-64488E2AB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056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9C296-596B-4953-9944-8B353BDCD20D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EAFA-5D11-4578-AFBC-64488E2AB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05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9C296-596B-4953-9944-8B353BDCD20D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EAFA-5D11-4578-AFBC-64488E2AB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40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9C296-596B-4953-9944-8B353BDCD20D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EAFA-5D11-4578-AFBC-64488E2AB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46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9C296-596B-4953-9944-8B353BDCD20D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EAFA-5D11-4578-AFBC-64488E2AB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575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9C296-596B-4953-9944-8B353BDCD20D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EAFA-5D11-4578-AFBC-64488E2AB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77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9C296-596B-4953-9944-8B353BDCD20D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EAFA-5D11-4578-AFBC-64488E2AB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66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9C296-596B-4953-9944-8B353BDCD20D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EAFA-5D11-4578-AFBC-64488E2AB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59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9C296-596B-4953-9944-8B353BDCD20D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EAFA-5D11-4578-AFBC-64488E2AB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9C296-596B-4953-9944-8B353BDCD20D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5EAFA-5D11-4578-AFBC-64488E2AB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79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9C296-596B-4953-9944-8B353BDCD20D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5EAFA-5D11-4578-AFBC-64488E2AB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264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7737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F26C8-20B8-4B7F-962A-E15B8E252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3. Written Word is Punitive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2035A-7A37-4DDC-BF50-0B2A145AF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penalty for sin is death </a:t>
            </a:r>
            <a:r>
              <a:rPr lang="en-US" dirty="0"/>
              <a:t>(Gen. 2:17; 3:19)</a:t>
            </a:r>
          </a:p>
          <a:p>
            <a:r>
              <a:rPr lang="en-US" b="1" dirty="0"/>
              <a:t>Nadab and Abihu </a:t>
            </a:r>
            <a:r>
              <a:rPr lang="en-US" dirty="0"/>
              <a:t>(Lev. 10:1-2)</a:t>
            </a:r>
          </a:p>
          <a:p>
            <a:r>
              <a:rPr lang="en-US" b="1" dirty="0"/>
              <a:t>Uzza and the ark </a:t>
            </a:r>
            <a:r>
              <a:rPr lang="en-US" dirty="0"/>
              <a:t>(1 Chron. 13:7-10; 15:2, 13)</a:t>
            </a:r>
          </a:p>
          <a:p>
            <a:r>
              <a:rPr lang="en-US" b="1" dirty="0"/>
              <a:t>Our works will be judged </a:t>
            </a:r>
            <a:r>
              <a:rPr lang="en-US" dirty="0"/>
              <a:t>(Eccl. 12:13-14)</a:t>
            </a:r>
          </a:p>
          <a:p>
            <a:r>
              <a:rPr lang="en-US" b="1" dirty="0"/>
              <a:t>According to the words of the Lord </a:t>
            </a:r>
            <a:r>
              <a:rPr lang="en-US" dirty="0"/>
              <a:t>(John 12:48)</a:t>
            </a:r>
          </a:p>
        </p:txBody>
      </p:sp>
      <p:pic>
        <p:nvPicPr>
          <p:cNvPr id="1026" name="Picture 2" descr="https://cdn.images.express.co.uk/img/dynamic/1/590x/aberbiblefe-577254.jpg">
            <a:extLst>
              <a:ext uri="{FF2B5EF4-FFF2-40B4-BE49-F238E27FC236}">
                <a16:creationId xmlns:a16="http://schemas.microsoft.com/office/drawing/2014/main" id="{C419C0FE-058E-435F-8AEB-E503BF458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461" y="4762270"/>
            <a:ext cx="2902639" cy="172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77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F26C8-20B8-4B7F-962A-E15B8E252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3. Written Word is Punitive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2035A-7A37-4DDC-BF50-0B2A145AF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“Therefore we must give the more earnest heed to the things we have heard, lest we drift away. </a:t>
            </a:r>
          </a:p>
          <a:p>
            <a:pPr marL="0" indent="0">
              <a:buNone/>
            </a:pPr>
            <a:r>
              <a:rPr lang="en-US" dirty="0"/>
              <a:t>For if the word spoken through angels proved steadfast, and every transgression and disobedience received a just reward, </a:t>
            </a:r>
          </a:p>
          <a:p>
            <a:pPr marL="0" indent="0">
              <a:buNone/>
            </a:pPr>
            <a:r>
              <a:rPr lang="en-US" dirty="0"/>
              <a:t>how shall we escape if we neglect so great a salvation, which at the first began to be spoken by the Lord, and was confirmed to us by those who heard Him”</a:t>
            </a:r>
          </a:p>
          <a:p>
            <a:pPr marL="0" indent="0" algn="r">
              <a:buNone/>
            </a:pPr>
            <a:r>
              <a:rPr lang="en-US" dirty="0"/>
              <a:t>Hebrews 2:1-3</a:t>
            </a:r>
          </a:p>
        </p:txBody>
      </p:sp>
    </p:spTree>
    <p:extLst>
      <p:ext uri="{BB962C8B-B14F-4D97-AF65-F5344CB8AC3E}">
        <p14:creationId xmlns:p14="http://schemas.microsoft.com/office/powerpoint/2010/main" val="220386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responsivereiding.files.wordpress.com/2014/07/fe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1" y="4465982"/>
            <a:ext cx="7407964" cy="1364973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>
                <a:ln w="3175"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cannot walk in the fear of the Lord without reverencing and respecting </a:t>
            </a:r>
            <a:br>
              <a:rPr lang="en-US" sz="3600" b="1" dirty="0">
                <a:ln w="3175"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ln w="3175"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written word. </a:t>
            </a:r>
          </a:p>
        </p:txBody>
      </p:sp>
    </p:spTree>
    <p:extLst>
      <p:ext uri="{BB962C8B-B14F-4D97-AF65-F5344CB8AC3E}">
        <p14:creationId xmlns:p14="http://schemas.microsoft.com/office/powerpoint/2010/main" val="48316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45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aviscompany.com/wp-content/uploads/Lightening-Srike.jpg">
            <a:extLst>
              <a:ext uri="{FF2B5EF4-FFF2-40B4-BE49-F238E27FC236}">
                <a16:creationId xmlns:a16="http://schemas.microsoft.com/office/drawing/2014/main" id="{05A8DB96-FEAB-49E1-8A8C-4B1B94B30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688"/>
            <a:ext cx="9144000" cy="652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76E8F3-20B1-4A6D-B39A-0AC21B8462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2084" y="371059"/>
            <a:ext cx="3846441" cy="3392557"/>
          </a:xfrm>
        </p:spPr>
        <p:txBody>
          <a:bodyPr>
            <a:normAutofit/>
          </a:bodyPr>
          <a:lstStyle/>
          <a:p>
            <a:r>
              <a:rPr lang="en-US" b="1" dirty="0">
                <a:ln w="3175">
                  <a:solidFill>
                    <a:sysClr val="windowText" lastClr="000000"/>
                  </a:solidFill>
                </a:ln>
                <a:latin typeface="+mn-lt"/>
              </a:rPr>
              <a:t>Respecting the Power of God’s Word</a:t>
            </a:r>
          </a:p>
        </p:txBody>
      </p:sp>
    </p:spTree>
    <p:extLst>
      <p:ext uri="{BB962C8B-B14F-4D97-AF65-F5344CB8AC3E}">
        <p14:creationId xmlns:p14="http://schemas.microsoft.com/office/powerpoint/2010/main" val="272339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46D27-C289-40DB-B80C-69384895F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The Spoken Word of Deity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Has Great Power!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4F3BE-BF24-463D-9E30-4677B2DE1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91885"/>
            <a:ext cx="7886700" cy="4351338"/>
          </a:xfrm>
        </p:spPr>
        <p:txBody>
          <a:bodyPr/>
          <a:lstStyle/>
          <a:p>
            <a:pPr lvl="0"/>
            <a:r>
              <a:rPr lang="en-US" b="1" dirty="0"/>
              <a:t>God spoke the physical creation into existence </a:t>
            </a:r>
            <a:br>
              <a:rPr lang="en-US" b="1" dirty="0"/>
            </a:br>
            <a:r>
              <a:rPr lang="en-US" b="1" dirty="0"/>
              <a:t>(Ps. 33:6-9). </a:t>
            </a:r>
          </a:p>
          <a:p>
            <a:pPr lvl="0"/>
            <a:r>
              <a:rPr lang="en-US" b="1" dirty="0"/>
              <a:t>The Centurion’s servant was healed at the Lord’s word (Matt. 8:7-13). </a:t>
            </a:r>
          </a:p>
          <a:p>
            <a:pPr lvl="0"/>
            <a:r>
              <a:rPr lang="en-US" b="1" dirty="0"/>
              <a:t>The physical elements obeyed the voice of our Lord (Mark 4:38-41).</a:t>
            </a:r>
          </a:p>
          <a:p>
            <a:pPr lvl="0"/>
            <a:r>
              <a:rPr lang="en-US" b="1" dirty="0"/>
              <a:t>Lazarus rose from the dead at the Lord’s verbal command (John 11:43-44). </a:t>
            </a:r>
          </a:p>
        </p:txBody>
      </p:sp>
    </p:spTree>
    <p:extLst>
      <p:ext uri="{BB962C8B-B14F-4D97-AF65-F5344CB8AC3E}">
        <p14:creationId xmlns:p14="http://schemas.microsoft.com/office/powerpoint/2010/main" val="81279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F26C8-20B8-4B7F-962A-E15B8E252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1. Written Word is Sufficient</a:t>
            </a:r>
          </a:p>
        </p:txBody>
      </p:sp>
      <p:pic>
        <p:nvPicPr>
          <p:cNvPr id="1026" name="Picture 2" descr="https://cdn.images.express.co.uk/img/dynamic/1/590x/aberbiblefe-577254.jpg">
            <a:extLst>
              <a:ext uri="{FF2B5EF4-FFF2-40B4-BE49-F238E27FC236}">
                <a16:creationId xmlns:a16="http://schemas.microsoft.com/office/drawing/2014/main" id="{C419C0FE-058E-435F-8AEB-E503BF458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461" y="4762270"/>
            <a:ext cx="2902639" cy="172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D2F0BE-5156-457B-861D-E61D5145C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56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F26C8-20B8-4B7F-962A-E15B8E252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1. Written Word is Sufficient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2035A-7A37-4DDC-BF50-0B2A145AF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“All Scripture is given by inspiration of God, and is profitable for doctrine, for reproof, for correction, for instruction in righteousness, that the man of God may be </a:t>
            </a:r>
            <a:r>
              <a:rPr lang="en-US" u="sng" dirty="0"/>
              <a:t>complete</a:t>
            </a:r>
            <a:r>
              <a:rPr lang="en-US" dirty="0"/>
              <a:t>, </a:t>
            </a:r>
            <a:r>
              <a:rPr lang="en-US" u="sng" dirty="0"/>
              <a:t>thoroughly equipped </a:t>
            </a:r>
            <a:r>
              <a:rPr lang="en-US" dirty="0"/>
              <a:t>for </a:t>
            </a:r>
            <a:r>
              <a:rPr lang="en-US" u="sng" dirty="0"/>
              <a:t>every</a:t>
            </a:r>
            <a:r>
              <a:rPr lang="en-US" dirty="0"/>
              <a:t> good work” </a:t>
            </a:r>
          </a:p>
          <a:p>
            <a:pPr marL="0" indent="0">
              <a:buNone/>
            </a:pPr>
            <a:r>
              <a:rPr lang="en-US" dirty="0"/>
              <a:t>2 Timothy 3:16-17</a:t>
            </a:r>
          </a:p>
          <a:p>
            <a:endParaRPr lang="en-US" dirty="0"/>
          </a:p>
        </p:txBody>
      </p:sp>
      <p:pic>
        <p:nvPicPr>
          <p:cNvPr id="1026" name="Picture 2" descr="https://cdn.images.express.co.uk/img/dynamic/1/590x/aberbiblefe-577254.jpg">
            <a:extLst>
              <a:ext uri="{FF2B5EF4-FFF2-40B4-BE49-F238E27FC236}">
                <a16:creationId xmlns:a16="http://schemas.microsoft.com/office/drawing/2014/main" id="{C419C0FE-058E-435F-8AEB-E503BF458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461" y="4762270"/>
            <a:ext cx="2902639" cy="172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0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F26C8-20B8-4B7F-962A-E15B8E252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1. Written Word is Sufficient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2035A-7A37-4DDC-BF50-0B2A145AF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sufficiency of God’s written word is shown in the repeated warnings not to add to or take away from the word.</a:t>
            </a:r>
          </a:p>
          <a:p>
            <a:pPr lvl="1"/>
            <a:r>
              <a:rPr lang="en-US" sz="2800" dirty="0"/>
              <a:t>Rev. 22:18-19; Deut. 4:2; Prov. 30:5-6 </a:t>
            </a:r>
          </a:p>
          <a:p>
            <a:r>
              <a:rPr lang="en-US" dirty="0"/>
              <a:t>God’s Word does not answer every possible question we may have (Deut. 29:29), but it does give us every answer and every piece of evidence </a:t>
            </a:r>
            <a:br>
              <a:rPr lang="en-US" dirty="0"/>
            </a:br>
            <a:r>
              <a:rPr lang="en-US" dirty="0"/>
              <a:t>we need (John 20:30-31). </a:t>
            </a:r>
          </a:p>
        </p:txBody>
      </p:sp>
      <p:pic>
        <p:nvPicPr>
          <p:cNvPr id="1026" name="Picture 2" descr="https://cdn.images.express.co.uk/img/dynamic/1/590x/aberbiblefe-577254.jpg">
            <a:extLst>
              <a:ext uri="{FF2B5EF4-FFF2-40B4-BE49-F238E27FC236}">
                <a16:creationId xmlns:a16="http://schemas.microsoft.com/office/drawing/2014/main" id="{C419C0FE-058E-435F-8AEB-E503BF458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461" y="4762270"/>
            <a:ext cx="2902639" cy="172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8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F26C8-20B8-4B7F-962A-E15B8E252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1. Written Word is Sufficient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2035A-7A37-4DDC-BF50-0B2A145AF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Convert the Lost</a:t>
            </a:r>
            <a:r>
              <a:rPr lang="en-US" dirty="0"/>
              <a:t> - Rom. 1:16</a:t>
            </a:r>
          </a:p>
          <a:p>
            <a:pPr lvl="1"/>
            <a:r>
              <a:rPr lang="en-US" dirty="0"/>
              <a:t>We don’t need to resort to tricks, gimmicks, etc. 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b="1" dirty="0"/>
              <a:t>Govern the Church</a:t>
            </a:r>
            <a:r>
              <a:rPr lang="en-US" dirty="0"/>
              <a:t> - 1 Tim. 3:14-15 </a:t>
            </a:r>
          </a:p>
          <a:p>
            <a:pPr lvl="1"/>
            <a:r>
              <a:rPr lang="en-US" dirty="0"/>
              <a:t>Instructions regarding the organization, work, worship, membership, etc. 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b="1" dirty="0"/>
              <a:t>Guide our Personal Lives</a:t>
            </a:r>
            <a:r>
              <a:rPr lang="en-US" dirty="0"/>
              <a:t> - Ps. 119:105 </a:t>
            </a:r>
          </a:p>
          <a:p>
            <a:pPr lvl="1"/>
            <a:r>
              <a:rPr lang="en-US" dirty="0"/>
              <a:t>God’s word gives us all things </a:t>
            </a:r>
            <a:br>
              <a:rPr lang="en-US" dirty="0"/>
            </a:br>
            <a:r>
              <a:rPr lang="en-US" dirty="0"/>
              <a:t>that pertain to life and godliness </a:t>
            </a:r>
            <a:br>
              <a:rPr lang="en-US" dirty="0"/>
            </a:br>
            <a:r>
              <a:rPr lang="en-US" dirty="0"/>
              <a:t>(2 Pet. 1:3). </a:t>
            </a:r>
          </a:p>
        </p:txBody>
      </p:sp>
      <p:pic>
        <p:nvPicPr>
          <p:cNvPr id="1026" name="Picture 2" descr="https://cdn.images.express.co.uk/img/dynamic/1/590x/aberbiblefe-577254.jpg">
            <a:extLst>
              <a:ext uri="{FF2B5EF4-FFF2-40B4-BE49-F238E27FC236}">
                <a16:creationId xmlns:a16="http://schemas.microsoft.com/office/drawing/2014/main" id="{C419C0FE-058E-435F-8AEB-E503BF458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461" y="4762270"/>
            <a:ext cx="2902639" cy="172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7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F26C8-20B8-4B7F-962A-E15B8E252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2. Written Word is Relevant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2035A-7A37-4DDC-BF50-0B2A145AF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Neither God nor His Word have changed.</a:t>
            </a:r>
            <a:endParaRPr lang="en-US" dirty="0"/>
          </a:p>
          <a:p>
            <a:pPr lvl="1"/>
            <a:r>
              <a:rPr lang="en-US" sz="2800" dirty="0"/>
              <a:t>Psalm 119:89 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b="1" dirty="0"/>
              <a:t>The needs of man have not changed.</a:t>
            </a:r>
            <a:r>
              <a:rPr lang="en-US" dirty="0"/>
              <a:t> </a:t>
            </a:r>
          </a:p>
          <a:p>
            <a:pPr lvl="1"/>
            <a:r>
              <a:rPr lang="en-US" sz="2800" dirty="0"/>
              <a:t>Romans 3:23; 6:23 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b="1" dirty="0"/>
              <a:t>The needs of society have not changed.</a:t>
            </a:r>
            <a:endParaRPr lang="en-US" dirty="0"/>
          </a:p>
        </p:txBody>
      </p:sp>
      <p:pic>
        <p:nvPicPr>
          <p:cNvPr id="1026" name="Picture 2" descr="https://cdn.images.express.co.uk/img/dynamic/1/590x/aberbiblefe-577254.jpg">
            <a:extLst>
              <a:ext uri="{FF2B5EF4-FFF2-40B4-BE49-F238E27FC236}">
                <a16:creationId xmlns:a16="http://schemas.microsoft.com/office/drawing/2014/main" id="{C419C0FE-058E-435F-8AEB-E503BF458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461" y="4762270"/>
            <a:ext cx="2902639" cy="172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6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F26C8-20B8-4B7F-962A-E15B8E252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2. Written Word is Relevant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2035A-7A37-4DDC-BF50-0B2A145AF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Neither God nor His Word have changed.</a:t>
            </a:r>
            <a:endParaRPr lang="en-US" dirty="0"/>
          </a:p>
          <a:p>
            <a:pPr lvl="1"/>
            <a:r>
              <a:rPr lang="en-US" sz="2800" dirty="0"/>
              <a:t>Psalm 119:89 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b="1" dirty="0"/>
              <a:t>The needs of man have not changed.</a:t>
            </a:r>
            <a:r>
              <a:rPr lang="en-US" dirty="0"/>
              <a:t> </a:t>
            </a:r>
          </a:p>
          <a:p>
            <a:pPr lvl="1"/>
            <a:r>
              <a:rPr lang="en-US" sz="2800" dirty="0"/>
              <a:t>Romans 3:23; 6:23 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b="1" dirty="0"/>
              <a:t>The needs of society have not changed.</a:t>
            </a:r>
            <a:endParaRPr lang="en-US" dirty="0"/>
          </a:p>
        </p:txBody>
      </p:sp>
      <p:pic>
        <p:nvPicPr>
          <p:cNvPr id="1026" name="Picture 2" descr="https://cdn.images.express.co.uk/img/dynamic/1/590x/aberbiblefe-577254.jpg">
            <a:extLst>
              <a:ext uri="{FF2B5EF4-FFF2-40B4-BE49-F238E27FC236}">
                <a16:creationId xmlns:a16="http://schemas.microsoft.com/office/drawing/2014/main" id="{C419C0FE-058E-435F-8AEB-E503BF458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461" y="4762270"/>
            <a:ext cx="2902639" cy="172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C5632E6-FA8B-4CC6-83C5-00F18822978A}"/>
              </a:ext>
            </a:extLst>
          </p:cNvPr>
          <p:cNvSpPr/>
          <p:nvPr/>
        </p:nvSpPr>
        <p:spPr>
          <a:xfrm>
            <a:off x="450160" y="1404730"/>
            <a:ext cx="7886700" cy="5101396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1D46A5-35B7-403B-8C61-944492E19572}"/>
              </a:ext>
            </a:extLst>
          </p:cNvPr>
          <p:cNvSpPr txBox="1"/>
          <p:nvPr/>
        </p:nvSpPr>
        <p:spPr>
          <a:xfrm>
            <a:off x="901148" y="1825625"/>
            <a:ext cx="69971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Crime and Punishment </a:t>
            </a:r>
            <a:r>
              <a:rPr lang="en-US" sz="2400" dirty="0">
                <a:solidFill>
                  <a:schemeClr val="bg1"/>
                </a:solidFill>
              </a:rPr>
              <a:t>(Eccl. 8:11)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Role of Civil Government </a:t>
            </a:r>
            <a:r>
              <a:rPr lang="en-US" sz="2400" dirty="0">
                <a:solidFill>
                  <a:schemeClr val="bg1"/>
                </a:solidFill>
              </a:rPr>
              <a:t>(Rom. 13:1-6)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Prejudice </a:t>
            </a:r>
            <a:r>
              <a:rPr lang="en-US" sz="2400" dirty="0">
                <a:solidFill>
                  <a:schemeClr val="bg1"/>
                </a:solidFill>
              </a:rPr>
              <a:t>(Rom. 2:11)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Welfare Abuse </a:t>
            </a:r>
            <a:r>
              <a:rPr lang="en-US" sz="2400" dirty="0">
                <a:solidFill>
                  <a:schemeClr val="bg1"/>
                </a:solidFill>
              </a:rPr>
              <a:t>(2 Thess. 3:10)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Drugs and Alcohol </a:t>
            </a:r>
            <a:r>
              <a:rPr lang="en-US" sz="2400" dirty="0">
                <a:solidFill>
                  <a:schemeClr val="bg1"/>
                </a:solidFill>
              </a:rPr>
              <a:t>(abstinence - Prov. 23:29-35)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Teen Pregnancy </a:t>
            </a:r>
            <a:r>
              <a:rPr lang="en-US" sz="2400" dirty="0">
                <a:solidFill>
                  <a:schemeClr val="bg1"/>
                </a:solidFill>
              </a:rPr>
              <a:t>(abstinence - 1 Cor. 6:18, Heb. 13:4)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Homosexuality </a:t>
            </a:r>
            <a:r>
              <a:rPr lang="en-US" sz="2400" dirty="0">
                <a:solidFill>
                  <a:schemeClr val="bg1"/>
                </a:solidFill>
              </a:rPr>
              <a:t>(1 Cor. 6:9-10)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Same-Sex Marriages </a:t>
            </a:r>
            <a:r>
              <a:rPr lang="en-US" sz="2400" dirty="0">
                <a:solidFill>
                  <a:schemeClr val="bg1"/>
                </a:solidFill>
              </a:rPr>
              <a:t>(Matt. 19:4-6)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Divorce </a:t>
            </a:r>
            <a:r>
              <a:rPr lang="en-US" sz="2400" dirty="0">
                <a:solidFill>
                  <a:schemeClr val="bg1"/>
                </a:solidFill>
              </a:rPr>
              <a:t>(Matt. 19:9)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Family Problems </a:t>
            </a:r>
            <a:r>
              <a:rPr lang="en-US" sz="2400" dirty="0">
                <a:solidFill>
                  <a:schemeClr val="bg1"/>
                </a:solidFill>
              </a:rPr>
              <a:t>(Col. 3:18-21)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Terrorism </a:t>
            </a:r>
            <a:r>
              <a:rPr lang="en-US" sz="2400" dirty="0">
                <a:solidFill>
                  <a:schemeClr val="bg1"/>
                </a:solidFill>
              </a:rPr>
              <a:t>(Rom. 12:18)</a:t>
            </a:r>
          </a:p>
        </p:txBody>
      </p:sp>
    </p:spTree>
    <p:extLst>
      <p:ext uri="{BB962C8B-B14F-4D97-AF65-F5344CB8AC3E}">
        <p14:creationId xmlns:p14="http://schemas.microsoft.com/office/powerpoint/2010/main" val="109922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</TotalTime>
  <Words>523</Words>
  <Application>Microsoft Office PowerPoint</Application>
  <PresentationFormat>On-screen Show (4:3)</PresentationFormat>
  <Paragraphs>56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1_Office Theme</vt:lpstr>
      <vt:lpstr>PowerPoint Presentation</vt:lpstr>
      <vt:lpstr>Respecting the Power of God’s Word</vt:lpstr>
      <vt:lpstr>The Spoken Word of Deity  Has Great Power!</vt:lpstr>
      <vt:lpstr>1. Written Word is Sufficient</vt:lpstr>
      <vt:lpstr>1. Written Word is Sufficient</vt:lpstr>
      <vt:lpstr>1. Written Word is Sufficient</vt:lpstr>
      <vt:lpstr>1. Written Word is Sufficient</vt:lpstr>
      <vt:lpstr>2. Written Word is Relevant</vt:lpstr>
      <vt:lpstr>2. Written Word is Relevant</vt:lpstr>
      <vt:lpstr>3. Written Word is Punitive</vt:lpstr>
      <vt:lpstr>3. Written Word is Punitive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Respecting the Power of God’s Word</dc:title>
  <dc:creator>Heath Rogers</dc:creator>
  <cp:lastModifiedBy>Knollwood</cp:lastModifiedBy>
  <cp:revision>14</cp:revision>
  <dcterms:created xsi:type="dcterms:W3CDTF">2017-12-22T15:49:50Z</dcterms:created>
  <dcterms:modified xsi:type="dcterms:W3CDTF">2017-12-30T21:18:10Z</dcterms:modified>
</cp:coreProperties>
</file>