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</p:sldMasterIdLst>
  <p:sldIdLst>
    <p:sldId id="259" r:id="rId3"/>
    <p:sldId id="256" r:id="rId4"/>
    <p:sldId id="257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5459" y="959313"/>
            <a:ext cx="5760741" cy="257189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5459" y="3531205"/>
            <a:ext cx="5760741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5459" y="329308"/>
            <a:ext cx="3392144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6200" y="131730"/>
            <a:ext cx="802005" cy="503578"/>
          </a:xfrm>
        </p:spPr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398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307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6447" y="796298"/>
            <a:ext cx="1103027" cy="466256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1910" y="796298"/>
            <a:ext cx="5301095" cy="466256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59215" b="36435"/>
          <a:stretch/>
        </p:blipFill>
        <p:spPr>
          <a:xfrm rot="5400000">
            <a:off x="5605390" y="3050294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0492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163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11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91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88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2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083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745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722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00754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426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830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171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1756130"/>
            <a:ext cx="5764142" cy="2050066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5460" y="3806196"/>
            <a:ext cx="576414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3831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959314"/>
            <a:ext cx="6564015" cy="10441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5459" y="2172548"/>
            <a:ext cx="3125871" cy="32789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3822" y="2172548"/>
            <a:ext cx="3125652" cy="32789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6781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52" y="959903"/>
            <a:ext cx="6571344" cy="1044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8131" y="2169094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131" y="2973815"/>
            <a:ext cx="3125766" cy="2491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3822" y="2172548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3822" y="2971035"/>
            <a:ext cx="3125652" cy="24849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535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8583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9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041" y="959313"/>
            <a:ext cx="2425950" cy="224205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9877" y="960890"/>
            <a:ext cx="3828178" cy="449691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041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566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077" y="1129512"/>
            <a:ext cx="3386166" cy="191848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420" y="3057166"/>
            <a:ext cx="3390817" cy="209256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4592" y="5469857"/>
            <a:ext cx="3393977" cy="320123"/>
          </a:xfrm>
        </p:spPr>
        <p:txBody>
          <a:bodyPr/>
          <a:lstStyle>
            <a:lvl1pPr algn="l">
              <a:defRPr/>
            </a:lvl1pPr>
          </a:lstStyle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459" y="318641"/>
            <a:ext cx="2601032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26491" y="131730"/>
            <a:ext cx="795746" cy="503578"/>
          </a:xfrm>
        </p:spPr>
        <p:txBody>
          <a:bodyPr/>
          <a:lstStyle/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70363" b="36435"/>
          <a:stretch/>
        </p:blipFill>
        <p:spPr>
          <a:xfrm>
            <a:off x="1125460" y="643464"/>
            <a:ext cx="339242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4163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854"/>
            <a:ext cx="9144000" cy="7429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468769"/>
            <a:ext cx="9144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0" y="6121005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8684" y="2167385"/>
            <a:ext cx="6571343" cy="3288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21309" y="330371"/>
            <a:ext cx="2368292" cy="3049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8684" y="329308"/>
            <a:ext cx="3388498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93728" y="131730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36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42D0E-F06A-4031-AD30-12CCEC83BDC7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5B5A4-A3D4-4B37-9FE8-3B809EF70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561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1064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A4FD2-F06F-4B6F-BDB1-5ED8B71FA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5459" y="959313"/>
            <a:ext cx="6560802" cy="257189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When God Says “NO”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5A6375-74E8-4B1B-A2F6-C93D402DAB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5459" y="3531205"/>
            <a:ext cx="6560802" cy="97762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Second Corinthians 12:7-10</a:t>
            </a:r>
          </a:p>
        </p:txBody>
      </p:sp>
    </p:spTree>
    <p:extLst>
      <p:ext uri="{BB962C8B-B14F-4D97-AF65-F5344CB8AC3E}">
        <p14:creationId xmlns:p14="http://schemas.microsoft.com/office/powerpoint/2010/main" val="262875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0F1AB-0F14-44FC-B55F-B14556588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Paul dealt with this thorn in the proper manner (v. 8).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00B7E-9247-4D85-B7BC-2B82C06CF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He prayed diligently (James 5:16).</a:t>
            </a:r>
          </a:p>
          <a:p>
            <a:r>
              <a:rPr lang="en-US" sz="2800" b="1" dirty="0"/>
              <a:t>He prayed definitely.</a:t>
            </a:r>
          </a:p>
        </p:txBody>
      </p:sp>
    </p:spTree>
    <p:extLst>
      <p:ext uri="{BB962C8B-B14F-4D97-AF65-F5344CB8AC3E}">
        <p14:creationId xmlns:p14="http://schemas.microsoft.com/office/powerpoint/2010/main" val="814040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3CBC5-C5E6-4FBA-9BE6-EDB8D0756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684" y="1139687"/>
            <a:ext cx="6571343" cy="431633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The Nature of This World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God’s Sovereign Will Must Govern His Answers To Our Prayers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God Will Never Abandon 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We Must Try To See God’s Purpose In His Negative Response</a:t>
            </a:r>
          </a:p>
        </p:txBody>
      </p:sp>
    </p:spTree>
    <p:extLst>
      <p:ext uri="{BB962C8B-B14F-4D97-AF65-F5344CB8AC3E}">
        <p14:creationId xmlns:p14="http://schemas.microsoft.com/office/powerpoint/2010/main" val="3185801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1477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04B663"/>
      </a:accent4>
      <a:accent5>
        <a:srgbClr val="DF8822"/>
      </a:accent5>
      <a:accent6>
        <a:srgbClr val="BC410A"/>
      </a:accent6>
      <a:hlink>
        <a:srgbClr val="5977C4"/>
      </a:hlink>
      <a:folHlink>
        <a:srgbClr val="0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</TotalTime>
  <Words>65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Gallery</vt:lpstr>
      <vt:lpstr>Office Theme</vt:lpstr>
      <vt:lpstr>PowerPoint Presentation</vt:lpstr>
      <vt:lpstr>When God Says “NO” </vt:lpstr>
      <vt:lpstr>Paul dealt with this thorn in the proper manner (v. 8).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God Says "No"</dc:title>
  <dc:creator>Heath Rogers</dc:creator>
  <cp:lastModifiedBy>Heath Rogers</cp:lastModifiedBy>
  <cp:revision>2</cp:revision>
  <dcterms:created xsi:type="dcterms:W3CDTF">2017-11-30T13:20:02Z</dcterms:created>
  <dcterms:modified xsi:type="dcterms:W3CDTF">2017-11-30T13:30:19Z</dcterms:modified>
</cp:coreProperties>
</file>