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258" r:id="rId3"/>
    <p:sldId id="256" r:id="rId4"/>
    <p:sldId id="259" r:id="rId5"/>
    <p:sldId id="270" r:id="rId6"/>
    <p:sldId id="267" r:id="rId7"/>
    <p:sldId id="271" r:id="rId8"/>
    <p:sldId id="272" r:id="rId9"/>
    <p:sldId id="273" r:id="rId10"/>
    <p:sldId id="274" r:id="rId11"/>
    <p:sldId id="275" r:id="rId12"/>
    <p:sldId id="276" r:id="rId13"/>
    <p:sldId id="257"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135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19" Type="http://schemas.microsoft.com/office/2015/10/relationships/revisionInfo" Target="revisionInfo.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B7AD52A-9DF9-4EE5-8C26-1F841C025ED0}" type="datetimeFigureOut">
              <a:rPr lang="en-US" smtClean="0"/>
              <a:t>12/2/2017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C6A283-0DBF-4295-BC97-10B307D928D7}" type="slidenum">
              <a:rPr lang="en-US" smtClean="0"/>
              <a:t>‹#›</a:t>
            </a:fld>
            <a:endParaRPr lang="en-US"/>
          </a:p>
        </p:txBody>
      </p:sp>
    </p:spTree>
    <p:extLst>
      <p:ext uri="{BB962C8B-B14F-4D97-AF65-F5344CB8AC3E}">
        <p14:creationId xmlns:p14="http://schemas.microsoft.com/office/powerpoint/2010/main" val="19676730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B7AD52A-9DF9-4EE5-8C26-1F841C025ED0}" type="datetimeFigureOut">
              <a:rPr lang="en-US" smtClean="0"/>
              <a:t>12/2/2017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C6A283-0DBF-4295-BC97-10B307D928D7}" type="slidenum">
              <a:rPr lang="en-US" smtClean="0"/>
              <a:t>‹#›</a:t>
            </a:fld>
            <a:endParaRPr lang="en-US"/>
          </a:p>
        </p:txBody>
      </p:sp>
    </p:spTree>
    <p:extLst>
      <p:ext uri="{BB962C8B-B14F-4D97-AF65-F5344CB8AC3E}">
        <p14:creationId xmlns:p14="http://schemas.microsoft.com/office/powerpoint/2010/main" val="28142076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B7AD52A-9DF9-4EE5-8C26-1F841C025ED0}" type="datetimeFigureOut">
              <a:rPr lang="en-US" smtClean="0"/>
              <a:t>12/2/2017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C6A283-0DBF-4295-BC97-10B307D928D7}" type="slidenum">
              <a:rPr lang="en-US" smtClean="0"/>
              <a:t>‹#›</a:t>
            </a:fld>
            <a:endParaRPr lang="en-US"/>
          </a:p>
        </p:txBody>
      </p:sp>
    </p:spTree>
    <p:extLst>
      <p:ext uri="{BB962C8B-B14F-4D97-AF65-F5344CB8AC3E}">
        <p14:creationId xmlns:p14="http://schemas.microsoft.com/office/powerpoint/2010/main" val="20891988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B7AD52A-9DF9-4EE5-8C26-1F841C025ED0}" type="datetimeFigureOut">
              <a:rPr lang="en-US" smtClean="0"/>
              <a:t>12/2/2017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C6A283-0DBF-4295-BC97-10B307D928D7}" type="slidenum">
              <a:rPr lang="en-US" smtClean="0"/>
              <a:t>‹#›</a:t>
            </a:fld>
            <a:endParaRPr lang="en-US"/>
          </a:p>
        </p:txBody>
      </p:sp>
    </p:spTree>
    <p:extLst>
      <p:ext uri="{BB962C8B-B14F-4D97-AF65-F5344CB8AC3E}">
        <p14:creationId xmlns:p14="http://schemas.microsoft.com/office/powerpoint/2010/main" val="36341161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B7AD52A-9DF9-4EE5-8C26-1F841C025ED0}" type="datetimeFigureOut">
              <a:rPr lang="en-US" smtClean="0"/>
              <a:t>12/2/2017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C6A283-0DBF-4295-BC97-10B307D928D7}" type="slidenum">
              <a:rPr lang="en-US" smtClean="0"/>
              <a:t>‹#›</a:t>
            </a:fld>
            <a:endParaRPr lang="en-US"/>
          </a:p>
        </p:txBody>
      </p:sp>
    </p:spTree>
    <p:extLst>
      <p:ext uri="{BB962C8B-B14F-4D97-AF65-F5344CB8AC3E}">
        <p14:creationId xmlns:p14="http://schemas.microsoft.com/office/powerpoint/2010/main" val="14799621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B7AD52A-9DF9-4EE5-8C26-1F841C025ED0}" type="datetimeFigureOut">
              <a:rPr lang="en-US" smtClean="0"/>
              <a:t>12/2/2017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C6A283-0DBF-4295-BC97-10B307D928D7}" type="slidenum">
              <a:rPr lang="en-US" smtClean="0"/>
              <a:t>‹#›</a:t>
            </a:fld>
            <a:endParaRPr lang="en-US"/>
          </a:p>
        </p:txBody>
      </p:sp>
    </p:spTree>
    <p:extLst>
      <p:ext uri="{BB962C8B-B14F-4D97-AF65-F5344CB8AC3E}">
        <p14:creationId xmlns:p14="http://schemas.microsoft.com/office/powerpoint/2010/main" val="40389455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B7AD52A-9DF9-4EE5-8C26-1F841C025ED0}" type="datetimeFigureOut">
              <a:rPr lang="en-US" smtClean="0"/>
              <a:t>12/2/2017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C6A283-0DBF-4295-BC97-10B307D928D7}" type="slidenum">
              <a:rPr lang="en-US" smtClean="0"/>
              <a:t>‹#›</a:t>
            </a:fld>
            <a:endParaRPr lang="en-US"/>
          </a:p>
        </p:txBody>
      </p:sp>
    </p:spTree>
    <p:extLst>
      <p:ext uri="{BB962C8B-B14F-4D97-AF65-F5344CB8AC3E}">
        <p14:creationId xmlns:p14="http://schemas.microsoft.com/office/powerpoint/2010/main" val="35973524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B7AD52A-9DF9-4EE5-8C26-1F841C025ED0}" type="datetimeFigureOut">
              <a:rPr lang="en-US" smtClean="0"/>
              <a:t>12/2/2017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8C6A283-0DBF-4295-BC97-10B307D928D7}" type="slidenum">
              <a:rPr lang="en-US" smtClean="0"/>
              <a:t>‹#›</a:t>
            </a:fld>
            <a:endParaRPr lang="en-US"/>
          </a:p>
        </p:txBody>
      </p:sp>
    </p:spTree>
    <p:extLst>
      <p:ext uri="{BB962C8B-B14F-4D97-AF65-F5344CB8AC3E}">
        <p14:creationId xmlns:p14="http://schemas.microsoft.com/office/powerpoint/2010/main" val="3253930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B7AD52A-9DF9-4EE5-8C26-1F841C025ED0}" type="datetimeFigureOut">
              <a:rPr lang="en-US" smtClean="0"/>
              <a:t>12/2/2017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8C6A283-0DBF-4295-BC97-10B307D928D7}" type="slidenum">
              <a:rPr lang="en-US" smtClean="0"/>
              <a:t>‹#›</a:t>
            </a:fld>
            <a:endParaRPr lang="en-US"/>
          </a:p>
        </p:txBody>
      </p:sp>
    </p:spTree>
    <p:extLst>
      <p:ext uri="{BB962C8B-B14F-4D97-AF65-F5344CB8AC3E}">
        <p14:creationId xmlns:p14="http://schemas.microsoft.com/office/powerpoint/2010/main" val="8026379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7AD52A-9DF9-4EE5-8C26-1F841C025ED0}" type="datetimeFigureOut">
              <a:rPr lang="en-US" smtClean="0"/>
              <a:t>12/2/2017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8C6A283-0DBF-4295-BC97-10B307D928D7}" type="slidenum">
              <a:rPr lang="en-US" smtClean="0"/>
              <a:t>‹#›</a:t>
            </a:fld>
            <a:endParaRPr lang="en-US"/>
          </a:p>
        </p:txBody>
      </p:sp>
    </p:spTree>
    <p:extLst>
      <p:ext uri="{BB962C8B-B14F-4D97-AF65-F5344CB8AC3E}">
        <p14:creationId xmlns:p14="http://schemas.microsoft.com/office/powerpoint/2010/main" val="75735889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B7AD52A-9DF9-4EE5-8C26-1F841C025ED0}" type="datetimeFigureOut">
              <a:rPr lang="en-US" smtClean="0"/>
              <a:t>12/2/2017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C6A283-0DBF-4295-BC97-10B307D928D7}" type="slidenum">
              <a:rPr lang="en-US" smtClean="0"/>
              <a:t>‹#›</a:t>
            </a:fld>
            <a:endParaRPr lang="en-US"/>
          </a:p>
        </p:txBody>
      </p:sp>
    </p:spTree>
    <p:extLst>
      <p:ext uri="{BB962C8B-B14F-4D97-AF65-F5344CB8AC3E}">
        <p14:creationId xmlns:p14="http://schemas.microsoft.com/office/powerpoint/2010/main" val="14070834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B7AD52A-9DF9-4EE5-8C26-1F841C025ED0}" type="datetimeFigureOut">
              <a:rPr lang="en-US" smtClean="0"/>
              <a:t>12/2/2017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C6A283-0DBF-4295-BC97-10B307D928D7}" type="slidenum">
              <a:rPr lang="en-US" smtClean="0"/>
              <a:t>‹#›</a:t>
            </a:fld>
            <a:endParaRPr lang="en-US"/>
          </a:p>
        </p:txBody>
      </p:sp>
    </p:spTree>
    <p:extLst>
      <p:ext uri="{BB962C8B-B14F-4D97-AF65-F5344CB8AC3E}">
        <p14:creationId xmlns:p14="http://schemas.microsoft.com/office/powerpoint/2010/main" val="96449983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B7AD52A-9DF9-4EE5-8C26-1F841C025ED0}" type="datetimeFigureOut">
              <a:rPr lang="en-US" smtClean="0"/>
              <a:t>12/2/2017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C6A283-0DBF-4295-BC97-10B307D928D7}" type="slidenum">
              <a:rPr lang="en-US" smtClean="0"/>
              <a:t>‹#›</a:t>
            </a:fld>
            <a:endParaRPr lang="en-US"/>
          </a:p>
        </p:txBody>
      </p:sp>
    </p:spTree>
    <p:extLst>
      <p:ext uri="{BB962C8B-B14F-4D97-AF65-F5344CB8AC3E}">
        <p14:creationId xmlns:p14="http://schemas.microsoft.com/office/powerpoint/2010/main" val="45080831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B7AD52A-9DF9-4EE5-8C26-1F841C025ED0}" type="datetimeFigureOut">
              <a:rPr lang="en-US" smtClean="0"/>
              <a:t>12/2/2017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C6A283-0DBF-4295-BC97-10B307D928D7}" type="slidenum">
              <a:rPr lang="en-US" smtClean="0"/>
              <a:t>‹#›</a:t>
            </a:fld>
            <a:endParaRPr lang="en-US"/>
          </a:p>
        </p:txBody>
      </p:sp>
    </p:spTree>
    <p:extLst>
      <p:ext uri="{BB962C8B-B14F-4D97-AF65-F5344CB8AC3E}">
        <p14:creationId xmlns:p14="http://schemas.microsoft.com/office/powerpoint/2010/main" val="147024094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B7AD52A-9DF9-4EE5-8C26-1F841C025ED0}" type="datetimeFigureOut">
              <a:rPr lang="en-US" smtClean="0"/>
              <a:t>12/2/2017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C6A283-0DBF-4295-BC97-10B307D928D7}" type="slidenum">
              <a:rPr lang="en-US" smtClean="0"/>
              <a:t>‹#›</a:t>
            </a:fld>
            <a:endParaRPr lang="en-US"/>
          </a:p>
        </p:txBody>
      </p:sp>
    </p:spTree>
    <p:extLst>
      <p:ext uri="{BB962C8B-B14F-4D97-AF65-F5344CB8AC3E}">
        <p14:creationId xmlns:p14="http://schemas.microsoft.com/office/powerpoint/2010/main" val="29055025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B7AD52A-9DF9-4EE5-8C26-1F841C025ED0}" type="datetimeFigureOut">
              <a:rPr lang="en-US" smtClean="0"/>
              <a:t>12/2/2017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C6A283-0DBF-4295-BC97-10B307D928D7}" type="slidenum">
              <a:rPr lang="en-US" smtClean="0"/>
              <a:t>‹#›</a:t>
            </a:fld>
            <a:endParaRPr lang="en-US"/>
          </a:p>
        </p:txBody>
      </p:sp>
    </p:spTree>
    <p:extLst>
      <p:ext uri="{BB962C8B-B14F-4D97-AF65-F5344CB8AC3E}">
        <p14:creationId xmlns:p14="http://schemas.microsoft.com/office/powerpoint/2010/main" val="27998727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B7AD52A-9DF9-4EE5-8C26-1F841C025ED0}" type="datetimeFigureOut">
              <a:rPr lang="en-US" smtClean="0"/>
              <a:t>12/2/2017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C6A283-0DBF-4295-BC97-10B307D928D7}" type="slidenum">
              <a:rPr lang="en-US" smtClean="0"/>
              <a:t>‹#›</a:t>
            </a:fld>
            <a:endParaRPr lang="en-US"/>
          </a:p>
        </p:txBody>
      </p:sp>
    </p:spTree>
    <p:extLst>
      <p:ext uri="{BB962C8B-B14F-4D97-AF65-F5344CB8AC3E}">
        <p14:creationId xmlns:p14="http://schemas.microsoft.com/office/powerpoint/2010/main" val="17829786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B7AD52A-9DF9-4EE5-8C26-1F841C025ED0}" type="datetimeFigureOut">
              <a:rPr lang="en-US" smtClean="0"/>
              <a:t>12/2/2017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8C6A283-0DBF-4295-BC97-10B307D928D7}" type="slidenum">
              <a:rPr lang="en-US" smtClean="0"/>
              <a:t>‹#›</a:t>
            </a:fld>
            <a:endParaRPr lang="en-US"/>
          </a:p>
        </p:txBody>
      </p:sp>
    </p:spTree>
    <p:extLst>
      <p:ext uri="{BB962C8B-B14F-4D97-AF65-F5344CB8AC3E}">
        <p14:creationId xmlns:p14="http://schemas.microsoft.com/office/powerpoint/2010/main" val="33606258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B7AD52A-9DF9-4EE5-8C26-1F841C025ED0}" type="datetimeFigureOut">
              <a:rPr lang="en-US" smtClean="0"/>
              <a:t>12/2/2017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8C6A283-0DBF-4295-BC97-10B307D928D7}" type="slidenum">
              <a:rPr lang="en-US" smtClean="0"/>
              <a:t>‹#›</a:t>
            </a:fld>
            <a:endParaRPr lang="en-US"/>
          </a:p>
        </p:txBody>
      </p:sp>
    </p:spTree>
    <p:extLst>
      <p:ext uri="{BB962C8B-B14F-4D97-AF65-F5344CB8AC3E}">
        <p14:creationId xmlns:p14="http://schemas.microsoft.com/office/powerpoint/2010/main" val="11471498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7AD52A-9DF9-4EE5-8C26-1F841C025ED0}" type="datetimeFigureOut">
              <a:rPr lang="en-US" smtClean="0"/>
              <a:t>12/2/2017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8C6A283-0DBF-4295-BC97-10B307D928D7}" type="slidenum">
              <a:rPr lang="en-US" smtClean="0"/>
              <a:t>‹#›</a:t>
            </a:fld>
            <a:endParaRPr lang="en-US"/>
          </a:p>
        </p:txBody>
      </p:sp>
    </p:spTree>
    <p:extLst>
      <p:ext uri="{BB962C8B-B14F-4D97-AF65-F5344CB8AC3E}">
        <p14:creationId xmlns:p14="http://schemas.microsoft.com/office/powerpoint/2010/main" val="39835772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B7AD52A-9DF9-4EE5-8C26-1F841C025ED0}" type="datetimeFigureOut">
              <a:rPr lang="en-US" smtClean="0"/>
              <a:t>12/2/2017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C6A283-0DBF-4295-BC97-10B307D928D7}" type="slidenum">
              <a:rPr lang="en-US" smtClean="0"/>
              <a:t>‹#›</a:t>
            </a:fld>
            <a:endParaRPr lang="en-US"/>
          </a:p>
        </p:txBody>
      </p:sp>
    </p:spTree>
    <p:extLst>
      <p:ext uri="{BB962C8B-B14F-4D97-AF65-F5344CB8AC3E}">
        <p14:creationId xmlns:p14="http://schemas.microsoft.com/office/powerpoint/2010/main" val="268785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B7AD52A-9DF9-4EE5-8C26-1F841C025ED0}" type="datetimeFigureOut">
              <a:rPr lang="en-US" smtClean="0"/>
              <a:t>12/2/2017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C6A283-0DBF-4295-BC97-10B307D928D7}" type="slidenum">
              <a:rPr lang="en-US" smtClean="0"/>
              <a:t>‹#›</a:t>
            </a:fld>
            <a:endParaRPr lang="en-US"/>
          </a:p>
        </p:txBody>
      </p:sp>
    </p:spTree>
    <p:extLst>
      <p:ext uri="{BB962C8B-B14F-4D97-AF65-F5344CB8AC3E}">
        <p14:creationId xmlns:p14="http://schemas.microsoft.com/office/powerpoint/2010/main" val="3416011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7AD52A-9DF9-4EE5-8C26-1F841C025ED0}" type="datetimeFigureOut">
              <a:rPr lang="en-US" smtClean="0"/>
              <a:t>12/2/2017</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C6A283-0DBF-4295-BC97-10B307D928D7}" type="slidenum">
              <a:rPr lang="en-US" smtClean="0"/>
              <a:t>‹#›</a:t>
            </a:fld>
            <a:endParaRPr lang="en-US"/>
          </a:p>
        </p:txBody>
      </p:sp>
    </p:spTree>
    <p:extLst>
      <p:ext uri="{BB962C8B-B14F-4D97-AF65-F5344CB8AC3E}">
        <p14:creationId xmlns:p14="http://schemas.microsoft.com/office/powerpoint/2010/main" val="11944362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7AD52A-9DF9-4EE5-8C26-1F841C025ED0}" type="datetimeFigureOut">
              <a:rPr lang="en-US" smtClean="0"/>
              <a:t>12/2/2017</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C6A283-0DBF-4295-BC97-10B307D928D7}" type="slidenum">
              <a:rPr lang="en-US" smtClean="0"/>
              <a:t>‹#›</a:t>
            </a:fld>
            <a:endParaRPr lang="en-US"/>
          </a:p>
        </p:txBody>
      </p:sp>
    </p:spTree>
    <p:extLst>
      <p:ext uri="{BB962C8B-B14F-4D97-AF65-F5344CB8AC3E}">
        <p14:creationId xmlns:p14="http://schemas.microsoft.com/office/powerpoint/2010/main" val="4062817467"/>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6051654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9CA6E0-B979-44F9-9416-1A199244CD7D}"/>
              </a:ext>
            </a:extLst>
          </p:cNvPr>
          <p:cNvSpPr>
            <a:spLocks noGrp="1"/>
          </p:cNvSpPr>
          <p:nvPr>
            <p:ph type="title"/>
          </p:nvPr>
        </p:nvSpPr>
        <p:spPr/>
        <p:txBody>
          <a:bodyPr/>
          <a:lstStyle/>
          <a:p>
            <a:pPr algn="ctr"/>
            <a:r>
              <a:rPr lang="en-US" b="1" dirty="0">
                <a:solidFill>
                  <a:schemeClr val="bg1"/>
                </a:solidFill>
                <a:latin typeface="+mn-lt"/>
              </a:rPr>
              <a:t>Learning How To Love</a:t>
            </a:r>
          </a:p>
        </p:txBody>
      </p:sp>
      <p:sp>
        <p:nvSpPr>
          <p:cNvPr id="3" name="Content Placeholder 2">
            <a:extLst>
              <a:ext uri="{FF2B5EF4-FFF2-40B4-BE49-F238E27FC236}">
                <a16:creationId xmlns:a16="http://schemas.microsoft.com/office/drawing/2014/main" id="{E66663AF-6E1B-4FA5-9CCE-7C7145CF61B4}"/>
              </a:ext>
            </a:extLst>
          </p:cNvPr>
          <p:cNvSpPr>
            <a:spLocks noGrp="1"/>
          </p:cNvSpPr>
          <p:nvPr>
            <p:ph idx="1"/>
          </p:nvPr>
        </p:nvSpPr>
        <p:spPr/>
        <p:txBody>
          <a:bodyPr>
            <a:normAutofit/>
          </a:bodyPr>
          <a:lstStyle/>
          <a:p>
            <a:r>
              <a:rPr lang="en-US" b="1" dirty="0">
                <a:solidFill>
                  <a:schemeClr val="bg1"/>
                </a:solidFill>
              </a:rPr>
              <a:t>We are taught by God how to love others.</a:t>
            </a:r>
          </a:p>
          <a:p>
            <a:r>
              <a:rPr lang="en-US" b="1" dirty="0">
                <a:solidFill>
                  <a:schemeClr val="bg1"/>
                </a:solidFill>
              </a:rPr>
              <a:t>God does not teach us to only love our friends. He teaches us by His example to love those who curse us, hate us, use us, and persecute us. </a:t>
            </a:r>
          </a:p>
          <a:p>
            <a:endParaRPr lang="en-US" sz="800" b="1" dirty="0">
              <a:solidFill>
                <a:schemeClr val="bg1"/>
              </a:solidFill>
            </a:endParaRPr>
          </a:p>
          <a:p>
            <a:r>
              <a:rPr lang="en-US" b="1" dirty="0">
                <a:solidFill>
                  <a:schemeClr val="bg1"/>
                </a:solidFill>
              </a:rPr>
              <a:t>It is in the obtaining of this virtue that we can become partakers of the divine nature. </a:t>
            </a:r>
          </a:p>
          <a:p>
            <a:r>
              <a:rPr lang="en-US" b="1" dirty="0">
                <a:solidFill>
                  <a:schemeClr val="bg1"/>
                </a:solidFill>
              </a:rPr>
              <a:t>When we learn how to love others the way God loves them, we are learning how to act like God. </a:t>
            </a:r>
          </a:p>
        </p:txBody>
      </p:sp>
    </p:spTree>
    <p:extLst>
      <p:ext uri="{BB962C8B-B14F-4D97-AF65-F5344CB8AC3E}">
        <p14:creationId xmlns:p14="http://schemas.microsoft.com/office/powerpoint/2010/main" val="735493068"/>
      </p:ext>
    </p:extLst>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F2683CCD-04E1-4B5C-A247-E351551A2E78}"/>
              </a:ext>
            </a:extLst>
          </p:cNvPr>
          <p:cNvSpPr>
            <a:spLocks noGrp="1"/>
          </p:cNvSpPr>
          <p:nvPr>
            <p:ph type="subTitle" idx="1"/>
          </p:nvPr>
        </p:nvSpPr>
        <p:spPr>
          <a:xfrm>
            <a:off x="450575" y="901149"/>
            <a:ext cx="4929808" cy="2928730"/>
          </a:xfrm>
        </p:spPr>
        <p:txBody>
          <a:bodyPr>
            <a:normAutofit/>
          </a:bodyPr>
          <a:lstStyle/>
          <a:p>
            <a:r>
              <a:rPr lang="en-US" sz="2800" b="1" dirty="0"/>
              <a:t>“By which have been given to us exceedingly great and precious promises, that through these you may be partakers of the divine nature…”</a:t>
            </a:r>
          </a:p>
          <a:p>
            <a:r>
              <a:rPr lang="en-US" sz="2800" b="1" dirty="0"/>
              <a:t>2 Peter 1:4</a:t>
            </a:r>
          </a:p>
        </p:txBody>
      </p:sp>
      <p:pic>
        <p:nvPicPr>
          <p:cNvPr id="1026" name="Picture 2" descr="http://bethanybible.org/new/wp-content/uploads/2013/12/1201.Building-on-the-Foundation-of-Faith-2-Peter1.5-11.jpg">
            <a:extLst>
              <a:ext uri="{FF2B5EF4-FFF2-40B4-BE49-F238E27FC236}">
                <a16:creationId xmlns:a16="http://schemas.microsoft.com/office/drawing/2014/main" id="{F5359BFA-8A40-4298-B156-910D955D432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93662" y="2332383"/>
            <a:ext cx="2970969" cy="41943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24964530"/>
      </p:ext>
    </p:extLst>
  </p:cSld>
  <p:clrMapOvr>
    <a:masterClrMapping/>
  </p:clrMapOvr>
  <p:transition spd="slow">
    <p:push di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7928540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1D766B-CE63-4E6A-BF2C-60309246D797}"/>
              </a:ext>
            </a:extLst>
          </p:cNvPr>
          <p:cNvSpPr>
            <a:spLocks noGrp="1"/>
          </p:cNvSpPr>
          <p:nvPr>
            <p:ph type="ctrTitle"/>
          </p:nvPr>
        </p:nvSpPr>
        <p:spPr>
          <a:xfrm>
            <a:off x="685800" y="649358"/>
            <a:ext cx="7772400" cy="2173356"/>
          </a:xfrm>
        </p:spPr>
        <p:txBody>
          <a:bodyPr>
            <a:normAutofit/>
          </a:bodyPr>
          <a:lstStyle/>
          <a:p>
            <a:pPr algn="l"/>
            <a:r>
              <a:rPr lang="en-US" sz="4800" b="1" dirty="0">
                <a:latin typeface="+mn-lt"/>
              </a:rPr>
              <a:t>add to your faith…</a:t>
            </a:r>
            <a:br>
              <a:rPr lang="en-US" sz="900" b="1" dirty="0">
                <a:latin typeface="+mn-lt"/>
              </a:rPr>
            </a:br>
            <a:br>
              <a:rPr lang="en-US" sz="900" b="1" dirty="0">
                <a:latin typeface="+mn-lt"/>
              </a:rPr>
            </a:br>
            <a:br>
              <a:rPr lang="en-US" sz="900" b="1" dirty="0">
                <a:latin typeface="+mn-lt"/>
              </a:rPr>
            </a:br>
            <a:br>
              <a:rPr lang="en-US" sz="900" b="1" dirty="0">
                <a:latin typeface="+mn-lt"/>
              </a:rPr>
            </a:br>
            <a:r>
              <a:rPr lang="en-US" sz="900" b="1" dirty="0">
                <a:latin typeface="+mn-lt"/>
              </a:rPr>
              <a:t>                                            </a:t>
            </a:r>
            <a:r>
              <a:rPr lang="en-US" b="1" dirty="0">
                <a:latin typeface="+mn-lt"/>
              </a:rPr>
              <a:t>Love</a:t>
            </a:r>
          </a:p>
        </p:txBody>
      </p:sp>
      <p:sp>
        <p:nvSpPr>
          <p:cNvPr id="3" name="Subtitle 2">
            <a:extLst>
              <a:ext uri="{FF2B5EF4-FFF2-40B4-BE49-F238E27FC236}">
                <a16:creationId xmlns:a16="http://schemas.microsoft.com/office/drawing/2014/main" id="{F2683CCD-04E1-4B5C-A247-E351551A2E78}"/>
              </a:ext>
            </a:extLst>
          </p:cNvPr>
          <p:cNvSpPr>
            <a:spLocks noGrp="1"/>
          </p:cNvSpPr>
          <p:nvPr>
            <p:ph type="subTitle" idx="1"/>
          </p:nvPr>
        </p:nvSpPr>
        <p:spPr>
          <a:xfrm>
            <a:off x="1288772" y="3124955"/>
            <a:ext cx="2819400" cy="1655762"/>
          </a:xfrm>
        </p:spPr>
        <p:txBody>
          <a:bodyPr>
            <a:normAutofit/>
          </a:bodyPr>
          <a:lstStyle/>
          <a:p>
            <a:r>
              <a:rPr lang="en-US" sz="2800" b="1" dirty="0"/>
              <a:t>2 Peter 1:5-7</a:t>
            </a:r>
          </a:p>
        </p:txBody>
      </p:sp>
      <p:pic>
        <p:nvPicPr>
          <p:cNvPr id="1026" name="Picture 2" descr="http://bethanybible.org/new/wp-content/uploads/2013/12/1201.Building-on-the-Foundation-of-Faith-2-Peter1.5-11.jpg">
            <a:extLst>
              <a:ext uri="{FF2B5EF4-FFF2-40B4-BE49-F238E27FC236}">
                <a16:creationId xmlns:a16="http://schemas.microsoft.com/office/drawing/2014/main" id="{F5359BFA-8A40-4298-B156-910D955D432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93662" y="2332383"/>
            <a:ext cx="2970969" cy="41943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529321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B63790-3741-4BFD-993D-FC4DFA70D992}"/>
              </a:ext>
            </a:extLst>
          </p:cNvPr>
          <p:cNvSpPr>
            <a:spLocks noGrp="1"/>
          </p:cNvSpPr>
          <p:nvPr>
            <p:ph type="title"/>
          </p:nvPr>
        </p:nvSpPr>
        <p:spPr/>
        <p:txBody>
          <a:bodyPr/>
          <a:lstStyle/>
          <a:p>
            <a:pPr algn="ctr"/>
            <a:r>
              <a:rPr lang="en-US" b="1" dirty="0">
                <a:latin typeface="+mn-lt"/>
              </a:rPr>
              <a:t>Love / Charity</a:t>
            </a:r>
            <a:endParaRPr lang="en-US" b="1" i="1" dirty="0">
              <a:latin typeface="+mn-lt"/>
            </a:endParaRPr>
          </a:p>
        </p:txBody>
      </p:sp>
      <p:sp>
        <p:nvSpPr>
          <p:cNvPr id="3" name="Content Placeholder 2">
            <a:extLst>
              <a:ext uri="{FF2B5EF4-FFF2-40B4-BE49-F238E27FC236}">
                <a16:creationId xmlns:a16="http://schemas.microsoft.com/office/drawing/2014/main" id="{D98E8B41-F956-457B-9F33-C334A6866C9E}"/>
              </a:ext>
            </a:extLst>
          </p:cNvPr>
          <p:cNvSpPr>
            <a:spLocks noGrp="1"/>
          </p:cNvSpPr>
          <p:nvPr>
            <p:ph idx="1"/>
          </p:nvPr>
        </p:nvSpPr>
        <p:spPr>
          <a:xfrm>
            <a:off x="628650" y="1825624"/>
            <a:ext cx="7886700" cy="4667249"/>
          </a:xfrm>
        </p:spPr>
        <p:txBody>
          <a:bodyPr>
            <a:normAutofit/>
          </a:bodyPr>
          <a:lstStyle/>
          <a:p>
            <a:pPr marL="514350" indent="-514350">
              <a:buFont typeface="+mj-lt"/>
              <a:buAutoNum type="arabicPeriod"/>
            </a:pPr>
            <a:r>
              <a:rPr lang="en-US" b="1" i="1" dirty="0"/>
              <a:t>Eros</a:t>
            </a:r>
            <a:r>
              <a:rPr lang="en-US" dirty="0"/>
              <a:t> refers to physical or sexual love. This word does not appear in the New Testament. </a:t>
            </a:r>
          </a:p>
          <a:p>
            <a:pPr marL="514350" indent="-514350">
              <a:buFont typeface="+mj-lt"/>
              <a:buAutoNum type="arabicPeriod"/>
            </a:pPr>
            <a:r>
              <a:rPr lang="en-US" b="1" i="1" dirty="0" err="1"/>
              <a:t>Storge</a:t>
            </a:r>
            <a:r>
              <a:rPr lang="en-US" dirty="0"/>
              <a:t> refers to the bond and affection shared between family members.</a:t>
            </a:r>
          </a:p>
          <a:p>
            <a:pPr marL="514350" indent="-514350">
              <a:buFont typeface="+mj-lt"/>
              <a:buAutoNum type="arabicPeriod"/>
            </a:pPr>
            <a:r>
              <a:rPr lang="en-US" b="1" i="1" dirty="0"/>
              <a:t>Philia</a:t>
            </a:r>
            <a:r>
              <a:rPr lang="en-US" dirty="0"/>
              <a:t> refers to the emotional love and affection one feels for another.  </a:t>
            </a:r>
          </a:p>
          <a:p>
            <a:pPr marL="514350" indent="-514350">
              <a:buFont typeface="+mj-lt"/>
              <a:buAutoNum type="arabicPeriod"/>
            </a:pPr>
            <a:r>
              <a:rPr lang="en-US" b="1" i="1" dirty="0"/>
              <a:t>Agape</a:t>
            </a:r>
            <a:r>
              <a:rPr lang="en-US" dirty="0"/>
              <a:t> is “active goodwill.” </a:t>
            </a:r>
          </a:p>
          <a:p>
            <a:pPr lvl="1"/>
            <a:r>
              <a:rPr lang="en-US" sz="2800" dirty="0"/>
              <a:t>Rarely used in secular Greek, but is the most commonly used word for love in the New Testament. </a:t>
            </a:r>
          </a:p>
        </p:txBody>
      </p:sp>
    </p:spTree>
    <p:extLst>
      <p:ext uri="{BB962C8B-B14F-4D97-AF65-F5344CB8AC3E}">
        <p14:creationId xmlns:p14="http://schemas.microsoft.com/office/powerpoint/2010/main" val="925737316"/>
      </p:ext>
    </p:extLst>
  </p:cSld>
  <p:clrMapOvr>
    <a:masterClrMapping/>
  </p:clrMapOvr>
  <mc:AlternateContent xmlns:mc="http://schemas.openxmlformats.org/markup-compatibility/2006" xmlns:p14="http://schemas.microsoft.com/office/powerpoint/2010/main">
    <mc:Choice Requires="p14">
      <p:transition spd="slow" p14:dur="2500">
        <p:checker dir="vert"/>
      </p:transition>
    </mc:Choice>
    <mc:Fallback xmlns="">
      <p:transition spd="slow">
        <p:checker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par>
                                <p:cTn id="23" presetID="22" presetClass="entr" presetSubtype="8"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wipe(left)">
                                      <p:cBhvr>
                                        <p:cTn id="25"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B63790-3741-4BFD-993D-FC4DFA70D992}"/>
              </a:ext>
            </a:extLst>
          </p:cNvPr>
          <p:cNvSpPr>
            <a:spLocks noGrp="1"/>
          </p:cNvSpPr>
          <p:nvPr>
            <p:ph type="title"/>
          </p:nvPr>
        </p:nvSpPr>
        <p:spPr/>
        <p:txBody>
          <a:bodyPr/>
          <a:lstStyle/>
          <a:p>
            <a:pPr algn="ctr"/>
            <a:r>
              <a:rPr lang="en-US" b="1" dirty="0">
                <a:latin typeface="+mn-lt"/>
              </a:rPr>
              <a:t>Love / Charity</a:t>
            </a:r>
            <a:endParaRPr lang="en-US" b="1" i="1" dirty="0">
              <a:latin typeface="+mn-lt"/>
            </a:endParaRPr>
          </a:p>
        </p:txBody>
      </p:sp>
      <p:sp>
        <p:nvSpPr>
          <p:cNvPr id="3" name="Content Placeholder 2">
            <a:extLst>
              <a:ext uri="{FF2B5EF4-FFF2-40B4-BE49-F238E27FC236}">
                <a16:creationId xmlns:a16="http://schemas.microsoft.com/office/drawing/2014/main" id="{D98E8B41-F956-457B-9F33-C334A6866C9E}"/>
              </a:ext>
            </a:extLst>
          </p:cNvPr>
          <p:cNvSpPr>
            <a:spLocks noGrp="1"/>
          </p:cNvSpPr>
          <p:nvPr>
            <p:ph idx="1"/>
          </p:nvPr>
        </p:nvSpPr>
        <p:spPr/>
        <p:txBody>
          <a:bodyPr>
            <a:normAutofit/>
          </a:bodyPr>
          <a:lstStyle/>
          <a:p>
            <a:r>
              <a:rPr lang="en-US" b="1" i="1" dirty="0"/>
              <a:t>Agape</a:t>
            </a:r>
            <a:r>
              <a:rPr lang="en-US" dirty="0"/>
              <a:t> - “is not an impulse from the feelings, it does not always run with the natural inclinations, nor does it spend itself only upon those for whom some affinity is discovered. Love seeks the welfare of all, and works no ill to any. Love seeks opportunity to do good to all men, and especially toward them that are of the household of faith” (Vine). </a:t>
            </a:r>
          </a:p>
        </p:txBody>
      </p:sp>
    </p:spTree>
    <p:extLst>
      <p:ext uri="{BB962C8B-B14F-4D97-AF65-F5344CB8AC3E}">
        <p14:creationId xmlns:p14="http://schemas.microsoft.com/office/powerpoint/2010/main" val="20255231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B63790-3741-4BFD-993D-FC4DFA70D992}"/>
              </a:ext>
            </a:extLst>
          </p:cNvPr>
          <p:cNvSpPr>
            <a:spLocks noGrp="1"/>
          </p:cNvSpPr>
          <p:nvPr>
            <p:ph type="title"/>
          </p:nvPr>
        </p:nvSpPr>
        <p:spPr/>
        <p:txBody>
          <a:bodyPr/>
          <a:lstStyle/>
          <a:p>
            <a:pPr algn="ctr"/>
            <a:r>
              <a:rPr lang="en-US" b="1" dirty="0">
                <a:latin typeface="+mn-lt"/>
              </a:rPr>
              <a:t>Love Described - </a:t>
            </a:r>
            <a:r>
              <a:rPr lang="en-US" sz="4000" b="1" dirty="0">
                <a:latin typeface="+mn-lt"/>
              </a:rPr>
              <a:t>1 Cor. 13:4-7</a:t>
            </a:r>
            <a:endParaRPr lang="en-US" b="1" i="1" dirty="0">
              <a:latin typeface="+mn-lt"/>
            </a:endParaRPr>
          </a:p>
        </p:txBody>
      </p:sp>
      <p:sp>
        <p:nvSpPr>
          <p:cNvPr id="3" name="Content Placeholder 2">
            <a:extLst>
              <a:ext uri="{FF2B5EF4-FFF2-40B4-BE49-F238E27FC236}">
                <a16:creationId xmlns:a16="http://schemas.microsoft.com/office/drawing/2014/main" id="{D98E8B41-F956-457B-9F33-C334A6866C9E}"/>
              </a:ext>
            </a:extLst>
          </p:cNvPr>
          <p:cNvSpPr>
            <a:spLocks noGrp="1"/>
          </p:cNvSpPr>
          <p:nvPr>
            <p:ph sz="half" idx="1"/>
          </p:nvPr>
        </p:nvSpPr>
        <p:spPr/>
        <p:txBody>
          <a:bodyPr>
            <a:normAutofit/>
          </a:bodyPr>
          <a:lstStyle/>
          <a:p>
            <a:r>
              <a:rPr lang="en-US" b="1" dirty="0"/>
              <a:t>suffers long</a:t>
            </a:r>
          </a:p>
          <a:p>
            <a:r>
              <a:rPr lang="en-US" b="1" dirty="0"/>
              <a:t>is kind</a:t>
            </a:r>
          </a:p>
          <a:p>
            <a:r>
              <a:rPr lang="en-US" b="1" dirty="0"/>
              <a:t>does not envy</a:t>
            </a:r>
          </a:p>
          <a:p>
            <a:r>
              <a:rPr lang="en-US" b="1" dirty="0"/>
              <a:t>does not parade itself, is not puffed up</a:t>
            </a:r>
          </a:p>
          <a:p>
            <a:r>
              <a:rPr lang="en-US" b="1" dirty="0"/>
              <a:t>does not behave rudely</a:t>
            </a:r>
          </a:p>
          <a:p>
            <a:r>
              <a:rPr lang="en-US" b="1" dirty="0"/>
              <a:t>does not seek its own</a:t>
            </a:r>
          </a:p>
          <a:p>
            <a:r>
              <a:rPr lang="en-US" b="1" dirty="0"/>
              <a:t>is not provoked</a:t>
            </a:r>
          </a:p>
        </p:txBody>
      </p:sp>
      <p:sp>
        <p:nvSpPr>
          <p:cNvPr id="4" name="Content Placeholder 3">
            <a:extLst>
              <a:ext uri="{FF2B5EF4-FFF2-40B4-BE49-F238E27FC236}">
                <a16:creationId xmlns:a16="http://schemas.microsoft.com/office/drawing/2014/main" id="{60EBA23C-AC1A-47E3-9E40-A8BAE7800FED}"/>
              </a:ext>
            </a:extLst>
          </p:cNvPr>
          <p:cNvSpPr>
            <a:spLocks noGrp="1"/>
          </p:cNvSpPr>
          <p:nvPr>
            <p:ph sz="half" idx="2"/>
          </p:nvPr>
        </p:nvSpPr>
        <p:spPr/>
        <p:txBody>
          <a:bodyPr>
            <a:normAutofit/>
          </a:bodyPr>
          <a:lstStyle/>
          <a:p>
            <a:r>
              <a:rPr lang="en-US" b="1" dirty="0"/>
              <a:t>thinks no evil</a:t>
            </a:r>
          </a:p>
          <a:p>
            <a:r>
              <a:rPr lang="en-US" b="1" dirty="0"/>
              <a:t>does not rejoice in iniquity, but rejoices in the truth</a:t>
            </a:r>
          </a:p>
          <a:p>
            <a:r>
              <a:rPr lang="en-US" b="1" dirty="0"/>
              <a:t>bears all things</a:t>
            </a:r>
          </a:p>
          <a:p>
            <a:r>
              <a:rPr lang="en-US" b="1" dirty="0"/>
              <a:t>believes all things</a:t>
            </a:r>
          </a:p>
          <a:p>
            <a:r>
              <a:rPr lang="en-US" b="1" dirty="0"/>
              <a:t>hopes all things</a:t>
            </a:r>
          </a:p>
          <a:p>
            <a:r>
              <a:rPr lang="en-US" b="1" dirty="0"/>
              <a:t>endures all things</a:t>
            </a:r>
          </a:p>
        </p:txBody>
      </p:sp>
    </p:spTree>
    <p:extLst>
      <p:ext uri="{BB962C8B-B14F-4D97-AF65-F5344CB8AC3E}">
        <p14:creationId xmlns:p14="http://schemas.microsoft.com/office/powerpoint/2010/main" val="740172285"/>
      </p:ext>
    </p:extLst>
  </p:cSld>
  <p:clrMapOvr>
    <a:masterClrMapping/>
  </p:clrMapOvr>
  <mc:AlternateContent xmlns:mc="http://schemas.openxmlformats.org/markup-compatibility/2006">
    <mc:Choice xmlns:p14="http://schemas.microsoft.com/office/powerpoint/2010/main" Requires="p14">
      <p:transition spd="slow" p14:dur="2500">
        <p:checker dir="vert"/>
      </p:transition>
    </mc:Choice>
    <mc:Fallback>
      <p:transition spd="slow">
        <p:checker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4">
                                            <p:txEl>
                                              <p:pRg st="0" end="0"/>
                                            </p:txEl>
                                          </p:spTgt>
                                        </p:tgtEl>
                                        <p:attrNameLst>
                                          <p:attrName>style.visibility</p:attrName>
                                        </p:attrNameLst>
                                      </p:cBhvr>
                                      <p:to>
                                        <p:strVal val="visible"/>
                                      </p:to>
                                    </p:set>
                                    <p:animEffect transition="in" filter="fade">
                                      <p:cBhvr>
                                        <p:cTn id="42" dur="500"/>
                                        <p:tgtEl>
                                          <p:spTgt spid="4">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4">
                                            <p:txEl>
                                              <p:pRg st="1" end="1"/>
                                            </p:txEl>
                                          </p:spTgt>
                                        </p:tgtEl>
                                        <p:attrNameLst>
                                          <p:attrName>style.visibility</p:attrName>
                                        </p:attrNameLst>
                                      </p:cBhvr>
                                      <p:to>
                                        <p:strVal val="visible"/>
                                      </p:to>
                                    </p:set>
                                    <p:animEffect transition="in" filter="fade">
                                      <p:cBhvr>
                                        <p:cTn id="47" dur="500"/>
                                        <p:tgtEl>
                                          <p:spTgt spid="4">
                                            <p:txEl>
                                              <p:pRg st="1" end="1"/>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4">
                                            <p:txEl>
                                              <p:pRg st="2" end="2"/>
                                            </p:txEl>
                                          </p:spTgt>
                                        </p:tgtEl>
                                        <p:attrNameLst>
                                          <p:attrName>style.visibility</p:attrName>
                                        </p:attrNameLst>
                                      </p:cBhvr>
                                      <p:to>
                                        <p:strVal val="visible"/>
                                      </p:to>
                                    </p:set>
                                    <p:animEffect transition="in" filter="fade">
                                      <p:cBhvr>
                                        <p:cTn id="52" dur="500"/>
                                        <p:tgtEl>
                                          <p:spTgt spid="4">
                                            <p:txEl>
                                              <p:pRg st="2" end="2"/>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4">
                                            <p:txEl>
                                              <p:pRg st="3" end="3"/>
                                            </p:txEl>
                                          </p:spTgt>
                                        </p:tgtEl>
                                        <p:attrNameLst>
                                          <p:attrName>style.visibility</p:attrName>
                                        </p:attrNameLst>
                                      </p:cBhvr>
                                      <p:to>
                                        <p:strVal val="visible"/>
                                      </p:to>
                                    </p:set>
                                    <p:animEffect transition="in" filter="fade">
                                      <p:cBhvr>
                                        <p:cTn id="57" dur="500"/>
                                        <p:tgtEl>
                                          <p:spTgt spid="4">
                                            <p:txEl>
                                              <p:pRg st="3" end="3"/>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4">
                                            <p:txEl>
                                              <p:pRg st="4" end="4"/>
                                            </p:txEl>
                                          </p:spTgt>
                                        </p:tgtEl>
                                        <p:attrNameLst>
                                          <p:attrName>style.visibility</p:attrName>
                                        </p:attrNameLst>
                                      </p:cBhvr>
                                      <p:to>
                                        <p:strVal val="visible"/>
                                      </p:to>
                                    </p:set>
                                    <p:animEffect transition="in" filter="fade">
                                      <p:cBhvr>
                                        <p:cTn id="62" dur="500"/>
                                        <p:tgtEl>
                                          <p:spTgt spid="4">
                                            <p:txEl>
                                              <p:pRg st="4" end="4"/>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4">
                                            <p:txEl>
                                              <p:pRg st="5" end="5"/>
                                            </p:txEl>
                                          </p:spTgt>
                                        </p:tgtEl>
                                        <p:attrNameLst>
                                          <p:attrName>style.visibility</p:attrName>
                                        </p:attrNameLst>
                                      </p:cBhvr>
                                      <p:to>
                                        <p:strVal val="visible"/>
                                      </p:to>
                                    </p:set>
                                    <p:animEffect transition="in" filter="fade">
                                      <p:cBhvr>
                                        <p:cTn id="67"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9CA6E0-B979-44F9-9416-1A199244CD7D}"/>
              </a:ext>
            </a:extLst>
          </p:cNvPr>
          <p:cNvSpPr>
            <a:spLocks noGrp="1"/>
          </p:cNvSpPr>
          <p:nvPr>
            <p:ph type="title"/>
          </p:nvPr>
        </p:nvSpPr>
        <p:spPr/>
        <p:txBody>
          <a:bodyPr/>
          <a:lstStyle/>
          <a:p>
            <a:pPr algn="ctr"/>
            <a:r>
              <a:rPr lang="en-US" b="1" dirty="0">
                <a:latin typeface="+mn-lt"/>
              </a:rPr>
              <a:t>Learning How To Love</a:t>
            </a:r>
          </a:p>
        </p:txBody>
      </p:sp>
      <p:sp>
        <p:nvSpPr>
          <p:cNvPr id="3" name="Content Placeholder 2">
            <a:extLst>
              <a:ext uri="{FF2B5EF4-FFF2-40B4-BE49-F238E27FC236}">
                <a16:creationId xmlns:a16="http://schemas.microsoft.com/office/drawing/2014/main" id="{E66663AF-6E1B-4FA5-9CCE-7C7145CF61B4}"/>
              </a:ext>
            </a:extLst>
          </p:cNvPr>
          <p:cNvSpPr>
            <a:spLocks noGrp="1"/>
          </p:cNvSpPr>
          <p:nvPr>
            <p:ph idx="1"/>
          </p:nvPr>
        </p:nvSpPr>
        <p:spPr/>
        <p:txBody>
          <a:bodyPr/>
          <a:lstStyle/>
          <a:p>
            <a:r>
              <a:rPr lang="en-US" b="1" dirty="0"/>
              <a:t>God teaches us how to love (1 Thess. 4:9). </a:t>
            </a:r>
          </a:p>
          <a:p>
            <a:endParaRPr lang="en-US" sz="800" b="1" dirty="0"/>
          </a:p>
          <a:p>
            <a:r>
              <a:rPr lang="en-US" b="1" i="1" dirty="0"/>
              <a:t>“Beloved, let us love one another, for love is of God; and everyone who loves is born of God and knows God. He who does not love does not know God, for God is love” </a:t>
            </a:r>
            <a:r>
              <a:rPr lang="en-US" b="1" dirty="0"/>
              <a:t>(1 John 4:7-8). </a:t>
            </a:r>
          </a:p>
        </p:txBody>
      </p:sp>
    </p:spTree>
    <p:extLst>
      <p:ext uri="{BB962C8B-B14F-4D97-AF65-F5344CB8AC3E}">
        <p14:creationId xmlns:p14="http://schemas.microsoft.com/office/powerpoint/2010/main" val="1685713309"/>
      </p:ext>
    </p:extLst>
  </p:cSld>
  <p:clrMapOvr>
    <a:masterClrMapping/>
  </p:clrMapOvr>
  <mc:AlternateContent xmlns:mc="http://schemas.openxmlformats.org/markup-compatibility/2006">
    <mc:Choice xmlns:p14="http://schemas.microsoft.com/office/powerpoint/2010/main" Requires="p14">
      <p:transition spd="slow" p14:dur="2500">
        <p:checker dir="vert"/>
      </p:transition>
    </mc:Choice>
    <mc:Fallback>
      <p:transition spd="slow">
        <p:checker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9CA6E0-B979-44F9-9416-1A199244CD7D}"/>
              </a:ext>
            </a:extLst>
          </p:cNvPr>
          <p:cNvSpPr>
            <a:spLocks noGrp="1"/>
          </p:cNvSpPr>
          <p:nvPr>
            <p:ph type="title"/>
          </p:nvPr>
        </p:nvSpPr>
        <p:spPr/>
        <p:txBody>
          <a:bodyPr/>
          <a:lstStyle/>
          <a:p>
            <a:pPr algn="ctr"/>
            <a:r>
              <a:rPr lang="en-US" b="1" dirty="0">
                <a:latin typeface="+mn-lt"/>
              </a:rPr>
              <a:t>Learning How To Love</a:t>
            </a:r>
          </a:p>
        </p:txBody>
      </p:sp>
      <p:sp>
        <p:nvSpPr>
          <p:cNvPr id="3" name="Content Placeholder 2">
            <a:extLst>
              <a:ext uri="{FF2B5EF4-FFF2-40B4-BE49-F238E27FC236}">
                <a16:creationId xmlns:a16="http://schemas.microsoft.com/office/drawing/2014/main" id="{E66663AF-6E1B-4FA5-9CCE-7C7145CF61B4}"/>
              </a:ext>
            </a:extLst>
          </p:cNvPr>
          <p:cNvSpPr>
            <a:spLocks noGrp="1"/>
          </p:cNvSpPr>
          <p:nvPr>
            <p:ph idx="1"/>
          </p:nvPr>
        </p:nvSpPr>
        <p:spPr/>
        <p:txBody>
          <a:bodyPr/>
          <a:lstStyle/>
          <a:p>
            <a:pPr marL="514350" indent="-514350">
              <a:buFont typeface="+mj-lt"/>
              <a:buAutoNum type="arabicPeriod"/>
            </a:pPr>
            <a:r>
              <a:rPr lang="en-US" sz="3200" b="1" dirty="0"/>
              <a:t>Love is expressed in action.</a:t>
            </a:r>
          </a:p>
          <a:p>
            <a:endParaRPr lang="en-US" sz="800" b="1" dirty="0"/>
          </a:p>
          <a:p>
            <a:pPr lvl="0"/>
            <a:r>
              <a:rPr lang="en-US" b="1" i="1" dirty="0"/>
              <a:t>“In this the love of God was manifested toward us, that God has </a:t>
            </a:r>
            <a:r>
              <a:rPr lang="en-US" b="1" i="1" u="sng" dirty="0"/>
              <a:t>sent</a:t>
            </a:r>
            <a:r>
              <a:rPr lang="en-US" b="1" i="1" dirty="0"/>
              <a:t>…” </a:t>
            </a:r>
            <a:r>
              <a:rPr lang="en-US" b="1" dirty="0"/>
              <a:t>(1 John 4:9).</a:t>
            </a:r>
          </a:p>
          <a:p>
            <a:pPr lvl="0"/>
            <a:r>
              <a:rPr lang="en-US" b="1" i="1" dirty="0"/>
              <a:t>“God so loved the world that He </a:t>
            </a:r>
            <a:r>
              <a:rPr lang="en-US" b="1" i="1" u="sng" dirty="0"/>
              <a:t>gave</a:t>
            </a:r>
            <a:r>
              <a:rPr lang="en-US" b="1" i="1" dirty="0"/>
              <a:t>…”</a:t>
            </a:r>
            <a:r>
              <a:rPr lang="en-US" b="1" dirty="0"/>
              <a:t> </a:t>
            </a:r>
            <a:br>
              <a:rPr lang="en-US" b="1" dirty="0"/>
            </a:br>
            <a:r>
              <a:rPr lang="en-US" b="1" dirty="0"/>
              <a:t>(John 3:16).  </a:t>
            </a:r>
          </a:p>
        </p:txBody>
      </p:sp>
    </p:spTree>
    <p:extLst>
      <p:ext uri="{BB962C8B-B14F-4D97-AF65-F5344CB8AC3E}">
        <p14:creationId xmlns:p14="http://schemas.microsoft.com/office/powerpoint/2010/main" val="247203338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9CA6E0-B979-44F9-9416-1A199244CD7D}"/>
              </a:ext>
            </a:extLst>
          </p:cNvPr>
          <p:cNvSpPr>
            <a:spLocks noGrp="1"/>
          </p:cNvSpPr>
          <p:nvPr>
            <p:ph type="title"/>
          </p:nvPr>
        </p:nvSpPr>
        <p:spPr/>
        <p:txBody>
          <a:bodyPr/>
          <a:lstStyle/>
          <a:p>
            <a:pPr algn="ctr"/>
            <a:r>
              <a:rPr lang="en-US" b="1" dirty="0">
                <a:latin typeface="+mn-lt"/>
              </a:rPr>
              <a:t>Learning How To Love</a:t>
            </a:r>
          </a:p>
        </p:txBody>
      </p:sp>
      <p:sp>
        <p:nvSpPr>
          <p:cNvPr id="3" name="Content Placeholder 2">
            <a:extLst>
              <a:ext uri="{FF2B5EF4-FFF2-40B4-BE49-F238E27FC236}">
                <a16:creationId xmlns:a16="http://schemas.microsoft.com/office/drawing/2014/main" id="{E66663AF-6E1B-4FA5-9CCE-7C7145CF61B4}"/>
              </a:ext>
            </a:extLst>
          </p:cNvPr>
          <p:cNvSpPr>
            <a:spLocks noGrp="1"/>
          </p:cNvSpPr>
          <p:nvPr>
            <p:ph idx="1"/>
          </p:nvPr>
        </p:nvSpPr>
        <p:spPr/>
        <p:txBody>
          <a:bodyPr>
            <a:normAutofit/>
          </a:bodyPr>
          <a:lstStyle/>
          <a:p>
            <a:pPr marL="514350" indent="-514350">
              <a:buFont typeface="+mj-lt"/>
              <a:buAutoNum type="arabicPeriod" startAt="2"/>
            </a:pPr>
            <a:r>
              <a:rPr lang="en-US" sz="3200" b="1" dirty="0"/>
              <a:t>Love is motivated by goodwill, not by emotion or merit.</a:t>
            </a:r>
          </a:p>
          <a:p>
            <a:endParaRPr lang="en-US" sz="800" b="1" dirty="0"/>
          </a:p>
          <a:p>
            <a:pPr lvl="0"/>
            <a:r>
              <a:rPr lang="en-US" b="1" i="1" dirty="0"/>
              <a:t>“In this is love, not that we loved God, but that He loved us and sent His Son to be the propitiation for our sins” </a:t>
            </a:r>
            <a:r>
              <a:rPr lang="en-US" b="1" dirty="0"/>
              <a:t>(1 John 4:10).</a:t>
            </a:r>
          </a:p>
          <a:p>
            <a:pPr lvl="0"/>
            <a:r>
              <a:rPr lang="en-US" b="1" dirty="0"/>
              <a:t>Romans 5:6-8  </a:t>
            </a:r>
          </a:p>
        </p:txBody>
      </p:sp>
    </p:spTree>
    <p:extLst>
      <p:ext uri="{BB962C8B-B14F-4D97-AF65-F5344CB8AC3E}">
        <p14:creationId xmlns:p14="http://schemas.microsoft.com/office/powerpoint/2010/main" val="7225393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9CA6E0-B979-44F9-9416-1A199244CD7D}"/>
              </a:ext>
            </a:extLst>
          </p:cNvPr>
          <p:cNvSpPr>
            <a:spLocks noGrp="1"/>
          </p:cNvSpPr>
          <p:nvPr>
            <p:ph type="title"/>
          </p:nvPr>
        </p:nvSpPr>
        <p:spPr/>
        <p:txBody>
          <a:bodyPr/>
          <a:lstStyle/>
          <a:p>
            <a:pPr algn="ctr"/>
            <a:r>
              <a:rPr lang="en-US" b="1" dirty="0">
                <a:latin typeface="+mn-lt"/>
              </a:rPr>
              <a:t>Learning How To Love</a:t>
            </a:r>
          </a:p>
        </p:txBody>
      </p:sp>
      <p:sp>
        <p:nvSpPr>
          <p:cNvPr id="3" name="Content Placeholder 2">
            <a:extLst>
              <a:ext uri="{FF2B5EF4-FFF2-40B4-BE49-F238E27FC236}">
                <a16:creationId xmlns:a16="http://schemas.microsoft.com/office/drawing/2014/main" id="{E66663AF-6E1B-4FA5-9CCE-7C7145CF61B4}"/>
              </a:ext>
            </a:extLst>
          </p:cNvPr>
          <p:cNvSpPr>
            <a:spLocks noGrp="1"/>
          </p:cNvSpPr>
          <p:nvPr>
            <p:ph idx="1"/>
          </p:nvPr>
        </p:nvSpPr>
        <p:spPr/>
        <p:txBody>
          <a:bodyPr>
            <a:normAutofit/>
          </a:bodyPr>
          <a:lstStyle/>
          <a:p>
            <a:pPr marL="514350" indent="-514350">
              <a:buFont typeface="+mj-lt"/>
              <a:buAutoNum type="arabicPeriod" startAt="3"/>
            </a:pPr>
            <a:r>
              <a:rPr lang="en-US" sz="3200" b="1" dirty="0"/>
              <a:t>Love must be shown to everyone.</a:t>
            </a:r>
          </a:p>
          <a:p>
            <a:endParaRPr lang="en-US" sz="800" b="1" dirty="0"/>
          </a:p>
          <a:p>
            <a:pPr lvl="0"/>
            <a:r>
              <a:rPr lang="en-US" b="1" i="1" dirty="0"/>
              <a:t>“Beloved, if God so loved us, we also ought to love one another” </a:t>
            </a:r>
            <a:r>
              <a:rPr lang="en-US" b="1" dirty="0"/>
              <a:t>(1 John 4:11).</a:t>
            </a:r>
          </a:p>
          <a:p>
            <a:pPr lvl="0"/>
            <a:r>
              <a:rPr lang="en-US" b="1" dirty="0"/>
              <a:t>God (Matt. 22:37)</a:t>
            </a:r>
          </a:p>
          <a:p>
            <a:pPr lvl="0"/>
            <a:r>
              <a:rPr lang="en-US" b="1" dirty="0"/>
              <a:t>Neighbor (Matt. 22:39)</a:t>
            </a:r>
          </a:p>
          <a:p>
            <a:pPr lvl="0"/>
            <a:r>
              <a:rPr lang="en-US" b="1" dirty="0"/>
              <a:t>Enemies (Matt. 5:43-48)</a:t>
            </a:r>
          </a:p>
        </p:txBody>
      </p:sp>
    </p:spTree>
    <p:extLst>
      <p:ext uri="{BB962C8B-B14F-4D97-AF65-F5344CB8AC3E}">
        <p14:creationId xmlns:p14="http://schemas.microsoft.com/office/powerpoint/2010/main" val="262246330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fade">
                                      <p:cBhvr>
                                        <p:cTn id="20" dur="500"/>
                                        <p:tgtEl>
                                          <p:spTgt spid="3">
                                            <p:txEl>
                                              <p:pRg st="4" end="4"/>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fade">
                                      <p:cBhvr>
                                        <p:cTn id="23"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docProps/app.xml><?xml version="1.0" encoding="utf-8"?>
<Properties xmlns="http://schemas.openxmlformats.org/officeDocument/2006/extended-properties" xmlns:vt="http://schemas.openxmlformats.org/officeDocument/2006/docPropsVTypes">
  <Template>Office Theme</Template>
  <TotalTime>238</TotalTime>
  <Words>544</Words>
  <Application>Microsoft Office PowerPoint</Application>
  <PresentationFormat>On-screen Show (4:3)</PresentationFormat>
  <Paragraphs>53</Paragraphs>
  <Slides>12</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12</vt:i4>
      </vt:variant>
    </vt:vector>
  </HeadingPairs>
  <TitlesOfParts>
    <vt:vector size="17" baseType="lpstr">
      <vt:lpstr>Arial</vt:lpstr>
      <vt:lpstr>Calibri</vt:lpstr>
      <vt:lpstr>Calibri Light</vt:lpstr>
      <vt:lpstr>Office Theme</vt:lpstr>
      <vt:lpstr>1_Office Theme</vt:lpstr>
      <vt:lpstr>PowerPoint Presentation</vt:lpstr>
      <vt:lpstr>add to your faith…                                                Love</vt:lpstr>
      <vt:lpstr>Love / Charity</vt:lpstr>
      <vt:lpstr>Love / Charity</vt:lpstr>
      <vt:lpstr>Love Described - 1 Cor. 13:4-7</vt:lpstr>
      <vt:lpstr>Learning How To Love</vt:lpstr>
      <vt:lpstr>Learning How To Love</vt:lpstr>
      <vt:lpstr>Learning How To Love</vt:lpstr>
      <vt:lpstr>Learning How To Love</vt:lpstr>
      <vt:lpstr>Learning How To Love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Add to Your Faith ... Love</dc:title>
  <dc:creator>Heath Rogers</dc:creator>
  <cp:lastModifiedBy>Heath Rogers</cp:lastModifiedBy>
  <cp:revision>42</cp:revision>
  <dcterms:created xsi:type="dcterms:W3CDTF">2017-09-13T21:17:38Z</dcterms:created>
  <dcterms:modified xsi:type="dcterms:W3CDTF">2017-12-02T19:11:26Z</dcterms:modified>
</cp:coreProperties>
</file>