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6" r:id="rId4"/>
    <p:sldId id="258" r:id="rId5"/>
    <p:sldId id="260" r:id="rId6"/>
    <p:sldId id="261" r:id="rId7"/>
    <p:sldId id="262" r:id="rId8"/>
    <p:sldId id="263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972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830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55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04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290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82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59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91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23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277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5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660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9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80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3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63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757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64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48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4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93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6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7832-6BCE-46BD-B348-048219862776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971FE-17A8-4ACF-8133-C262F2185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6181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0227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originals/c1/76/21/c176210cc99c8a89c11f0405f0a6c901.jpg">
            <a:extLst>
              <a:ext uri="{FF2B5EF4-FFF2-40B4-BE49-F238E27FC236}">
                <a16:creationId xmlns:a16="http://schemas.microsoft.com/office/drawing/2014/main" id="{D3109AF0-72E4-4A72-8BDC-DBCA20F60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531" y="2377491"/>
            <a:ext cx="3851032" cy="38510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E0C61D-4D2B-4A24-9BDD-CCA46ACB9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79021"/>
            <a:ext cx="7772400" cy="1082847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The Unity of the Spirit</a:t>
            </a:r>
          </a:p>
        </p:txBody>
      </p:sp>
    </p:spTree>
    <p:extLst>
      <p:ext uri="{BB962C8B-B14F-4D97-AF65-F5344CB8AC3E}">
        <p14:creationId xmlns:p14="http://schemas.microsoft.com/office/powerpoint/2010/main" val="3897416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biblical-life.com/layerMenuButtons/open_bible.jpg">
            <a:extLst>
              <a:ext uri="{FF2B5EF4-FFF2-40B4-BE49-F238E27FC236}">
                <a16:creationId xmlns:a16="http://schemas.microsoft.com/office/drawing/2014/main" id="{613504B5-B526-49A1-8324-1068022B7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12" y="4618801"/>
            <a:ext cx="2777987" cy="191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EE25D1-0727-4125-9EBC-9D7327875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Ephesians 4:3-6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28F5E-602B-433D-8D01-C509549F9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494933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Endeavoring to keep the unity of the Spirit in the bond of peace.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There is one body and one Spirit, just as you were called in one hope of your calling;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one Lord, one faith, one baptism;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one God and Father of all, who is above all, and through all, and in you all. </a:t>
            </a:r>
          </a:p>
        </p:txBody>
      </p:sp>
    </p:spTree>
    <p:extLst>
      <p:ext uri="{BB962C8B-B14F-4D97-AF65-F5344CB8AC3E}">
        <p14:creationId xmlns:p14="http://schemas.microsoft.com/office/powerpoint/2010/main" val="50131185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biblical-life.com/layerMenuButtons/open_bible.jpg">
            <a:extLst>
              <a:ext uri="{FF2B5EF4-FFF2-40B4-BE49-F238E27FC236}">
                <a16:creationId xmlns:a16="http://schemas.microsoft.com/office/drawing/2014/main" id="{613504B5-B526-49A1-8324-1068022B7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12" y="4618801"/>
            <a:ext cx="2777987" cy="191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EE25D1-0727-4125-9EBC-9D7327875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Ephesians 4:3-6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28F5E-602B-433D-8D01-C509549F9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494933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>
                <a:highlight>
                  <a:srgbClr val="FFFF00"/>
                </a:highlight>
              </a:rPr>
              <a:t>Endeavoring</a:t>
            </a:r>
            <a:r>
              <a:rPr lang="en-US" b="1" dirty="0"/>
              <a:t> to keep the unity of the Spirit in the bond of peace.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There is one body and one Spirit, just as you were called in one hope of your calling;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one Lord, one faith, one baptism;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one God and Father of all, who is above all, and through all, and in you all. </a:t>
            </a:r>
          </a:p>
        </p:txBody>
      </p:sp>
    </p:spTree>
    <p:extLst>
      <p:ext uri="{BB962C8B-B14F-4D97-AF65-F5344CB8AC3E}">
        <p14:creationId xmlns:p14="http://schemas.microsoft.com/office/powerpoint/2010/main" val="3033087739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biblical-life.com/layerMenuButtons/open_bible.jpg">
            <a:extLst>
              <a:ext uri="{FF2B5EF4-FFF2-40B4-BE49-F238E27FC236}">
                <a16:creationId xmlns:a16="http://schemas.microsoft.com/office/drawing/2014/main" id="{613504B5-B526-49A1-8324-1068022B7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12" y="4618801"/>
            <a:ext cx="2777987" cy="191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EE25D1-0727-4125-9EBC-9D7327875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Ephesians 4:3-6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28F5E-602B-433D-8D01-C509549F9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494933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Endeavoring to keep the unity of </a:t>
            </a:r>
            <a:r>
              <a:rPr lang="en-US" b="1" dirty="0">
                <a:highlight>
                  <a:srgbClr val="FFFF00"/>
                </a:highlight>
              </a:rPr>
              <a:t>the Spirit</a:t>
            </a:r>
            <a:r>
              <a:rPr lang="en-US" b="1" dirty="0"/>
              <a:t> in the bond of peace.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There is one body and one Spirit, just as you were called in one hope of your calling;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one Lord, one faith, one baptism;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one God and Father of all, who is above all, and through all, and in you all. </a:t>
            </a:r>
          </a:p>
        </p:txBody>
      </p:sp>
    </p:spTree>
    <p:extLst>
      <p:ext uri="{BB962C8B-B14F-4D97-AF65-F5344CB8AC3E}">
        <p14:creationId xmlns:p14="http://schemas.microsoft.com/office/powerpoint/2010/main" val="1494087058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biblical-life.com/layerMenuButtons/open_bible.jpg">
            <a:extLst>
              <a:ext uri="{FF2B5EF4-FFF2-40B4-BE49-F238E27FC236}">
                <a16:creationId xmlns:a16="http://schemas.microsoft.com/office/drawing/2014/main" id="{613504B5-B526-49A1-8324-1068022B7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12" y="4618801"/>
            <a:ext cx="2777987" cy="191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EE25D1-0727-4125-9EBC-9D7327875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Ephesians 4:3-6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28F5E-602B-433D-8D01-C509549F9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494933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Endeavoring to keep the unity of the Spirit in the bond of peace.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There is </a:t>
            </a:r>
            <a:r>
              <a:rPr lang="en-US" b="1" dirty="0">
                <a:highlight>
                  <a:srgbClr val="FFFF00"/>
                </a:highlight>
              </a:rPr>
              <a:t>one</a:t>
            </a:r>
            <a:r>
              <a:rPr lang="en-US" b="1" dirty="0"/>
              <a:t> </a:t>
            </a:r>
            <a:r>
              <a:rPr lang="en-US" b="1" u="sng" dirty="0"/>
              <a:t>body</a:t>
            </a:r>
            <a:r>
              <a:rPr lang="en-US" b="1" dirty="0"/>
              <a:t> and </a:t>
            </a:r>
            <a:r>
              <a:rPr lang="en-US" b="1" dirty="0">
                <a:highlight>
                  <a:srgbClr val="FFFF00"/>
                </a:highlight>
              </a:rPr>
              <a:t>one</a:t>
            </a:r>
            <a:r>
              <a:rPr lang="en-US" b="1" dirty="0"/>
              <a:t> </a:t>
            </a:r>
            <a:r>
              <a:rPr lang="en-US" b="1" u="sng" dirty="0"/>
              <a:t>Spirit</a:t>
            </a:r>
            <a:r>
              <a:rPr lang="en-US" b="1" dirty="0"/>
              <a:t>, just as you were called in </a:t>
            </a:r>
            <a:r>
              <a:rPr lang="en-US" b="1" dirty="0">
                <a:highlight>
                  <a:srgbClr val="FFFF00"/>
                </a:highlight>
              </a:rPr>
              <a:t>one</a:t>
            </a:r>
            <a:r>
              <a:rPr lang="en-US" b="1" dirty="0"/>
              <a:t> </a:t>
            </a:r>
            <a:r>
              <a:rPr lang="en-US" b="1" u="sng" dirty="0"/>
              <a:t>hope</a:t>
            </a:r>
            <a:r>
              <a:rPr lang="en-US" b="1" dirty="0"/>
              <a:t> of your calling;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>
                <a:highlight>
                  <a:srgbClr val="FFFF00"/>
                </a:highlight>
              </a:rPr>
              <a:t>one</a:t>
            </a:r>
            <a:r>
              <a:rPr lang="en-US" b="1" dirty="0"/>
              <a:t> </a:t>
            </a:r>
            <a:r>
              <a:rPr lang="en-US" b="1" u="sng" dirty="0"/>
              <a:t>Lord</a:t>
            </a:r>
            <a:r>
              <a:rPr lang="en-US" b="1" dirty="0"/>
              <a:t>, </a:t>
            </a:r>
            <a:r>
              <a:rPr lang="en-US" b="1" dirty="0">
                <a:highlight>
                  <a:srgbClr val="FFFF00"/>
                </a:highlight>
              </a:rPr>
              <a:t>one</a:t>
            </a:r>
            <a:r>
              <a:rPr lang="en-US" b="1" dirty="0"/>
              <a:t> </a:t>
            </a:r>
            <a:r>
              <a:rPr lang="en-US" b="1" u="sng" dirty="0"/>
              <a:t>faith</a:t>
            </a:r>
            <a:r>
              <a:rPr lang="en-US" b="1" dirty="0"/>
              <a:t>, </a:t>
            </a:r>
            <a:r>
              <a:rPr lang="en-US" b="1" dirty="0">
                <a:highlight>
                  <a:srgbClr val="FFFF00"/>
                </a:highlight>
              </a:rPr>
              <a:t>one</a:t>
            </a:r>
            <a:r>
              <a:rPr lang="en-US" b="1" dirty="0"/>
              <a:t> </a:t>
            </a:r>
            <a:r>
              <a:rPr lang="en-US" b="1" u="sng" dirty="0"/>
              <a:t>baptism</a:t>
            </a:r>
            <a:r>
              <a:rPr lang="en-US" b="1" dirty="0"/>
              <a:t>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>
                <a:highlight>
                  <a:srgbClr val="FFFF00"/>
                </a:highlight>
              </a:rPr>
              <a:t>one</a:t>
            </a:r>
            <a:r>
              <a:rPr lang="en-US" b="1" dirty="0"/>
              <a:t> </a:t>
            </a:r>
            <a:r>
              <a:rPr lang="en-US" b="1" u="sng" dirty="0"/>
              <a:t>God</a:t>
            </a:r>
            <a:r>
              <a:rPr lang="en-US" b="1" dirty="0"/>
              <a:t> and Father of all, who is above all, and through all, and in you all. </a:t>
            </a:r>
          </a:p>
        </p:txBody>
      </p:sp>
    </p:spTree>
    <p:extLst>
      <p:ext uri="{BB962C8B-B14F-4D97-AF65-F5344CB8AC3E}">
        <p14:creationId xmlns:p14="http://schemas.microsoft.com/office/powerpoint/2010/main" val="2447544884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apezoid 3">
            <a:extLst>
              <a:ext uri="{FF2B5EF4-FFF2-40B4-BE49-F238E27FC236}">
                <a16:creationId xmlns:a16="http://schemas.microsoft.com/office/drawing/2014/main" id="{47D28FA5-3641-4669-A5C0-93FDC3B51618}"/>
              </a:ext>
            </a:extLst>
          </p:cNvPr>
          <p:cNvSpPr/>
          <p:nvPr/>
        </p:nvSpPr>
        <p:spPr>
          <a:xfrm flipV="1">
            <a:off x="6042992" y="2186608"/>
            <a:ext cx="2226366" cy="3790121"/>
          </a:xfrm>
          <a:prstGeom prst="trapezoid">
            <a:avLst>
              <a:gd name="adj" fmla="val 38095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82976-49E0-470B-8047-B570204F0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4816"/>
            <a:ext cx="7886700" cy="4439479"/>
          </a:xfrm>
        </p:spPr>
        <p:txBody>
          <a:bodyPr>
            <a:normAutofit/>
          </a:bodyPr>
          <a:lstStyle/>
          <a:p>
            <a:r>
              <a:rPr lang="en-US" sz="3200" b="1" dirty="0"/>
              <a:t>One God -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Deut. 6:4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3200" b="1" dirty="0"/>
              <a:t>One Hope </a:t>
            </a:r>
            <a:r>
              <a:rPr lang="en-US" sz="3600" b="1" dirty="0"/>
              <a:t>-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1 Peter 1:3-5</a:t>
            </a:r>
            <a:endParaRPr lang="en-US" sz="3200" b="1" dirty="0"/>
          </a:p>
          <a:p>
            <a:r>
              <a:rPr lang="en-US" sz="3200" b="1" dirty="0"/>
              <a:t>One Lord</a:t>
            </a:r>
            <a:r>
              <a:rPr lang="en-US" sz="3600" b="1" dirty="0"/>
              <a:t> -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Matt. 16:13-16; Luke 6:46</a:t>
            </a:r>
            <a:endParaRPr lang="en-US" sz="3200" b="1" dirty="0"/>
          </a:p>
          <a:p>
            <a:r>
              <a:rPr lang="en-US" sz="3200" b="1" dirty="0"/>
              <a:t>One Spirit </a:t>
            </a:r>
            <a:r>
              <a:rPr lang="en-US" sz="3600" b="1" dirty="0"/>
              <a:t>-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John 16:12-13 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3200" b="1" dirty="0"/>
              <a:t>One Baptism</a:t>
            </a:r>
            <a:r>
              <a:rPr lang="en-US" sz="3600" b="1" dirty="0"/>
              <a:t> -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Mk. 16:15-16; Acts 2:38; 8:36-39</a:t>
            </a:r>
            <a:endParaRPr lang="en-US" sz="3200" b="1" dirty="0"/>
          </a:p>
          <a:p>
            <a:r>
              <a:rPr lang="en-US" sz="3200" b="1" dirty="0"/>
              <a:t>One Faith</a:t>
            </a:r>
            <a:r>
              <a:rPr lang="en-US" sz="3600" b="1" dirty="0"/>
              <a:t> -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Jude 3; 1 Cor. 1:10; 4:17</a:t>
            </a:r>
            <a:endParaRPr lang="en-US" b="1" dirty="0"/>
          </a:p>
          <a:p>
            <a:r>
              <a:rPr lang="en-US" sz="3200" b="1" dirty="0"/>
              <a:t>One Body</a:t>
            </a:r>
            <a:r>
              <a:rPr lang="en-US" sz="3600" b="1" dirty="0"/>
              <a:t> -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Eph. 1:22-23; Matt. 16:18</a:t>
            </a:r>
            <a:endParaRPr lang="en-US" sz="3200" b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1D642F-00B2-4C56-8A64-641DA17EB1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Unity of the Spirit</a:t>
            </a:r>
          </a:p>
        </p:txBody>
      </p:sp>
    </p:spTree>
    <p:extLst>
      <p:ext uri="{BB962C8B-B14F-4D97-AF65-F5344CB8AC3E}">
        <p14:creationId xmlns:p14="http://schemas.microsoft.com/office/powerpoint/2010/main" val="2443418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1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333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The Unity of the Spirit</vt:lpstr>
      <vt:lpstr>Ephesians 4:3-6</vt:lpstr>
      <vt:lpstr>Ephesians 4:3-6</vt:lpstr>
      <vt:lpstr>Ephesians 4:3-6</vt:lpstr>
      <vt:lpstr>Ephesians 4:3-6</vt:lpstr>
      <vt:lpstr>The Unity of the Spirit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Unity of the Spirit</dc:title>
  <dc:creator>Heath Rogers</dc:creator>
  <cp:lastModifiedBy>Heath Rogers</cp:lastModifiedBy>
  <cp:revision>11</cp:revision>
  <dcterms:created xsi:type="dcterms:W3CDTF">2017-11-25T18:01:33Z</dcterms:created>
  <dcterms:modified xsi:type="dcterms:W3CDTF">2017-11-26T13:41:45Z</dcterms:modified>
</cp:coreProperties>
</file>