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38" r:id="rId2"/>
  </p:sldMasterIdLst>
  <p:notesMasterIdLst>
    <p:notesMasterId r:id="rId9"/>
  </p:notesMasterIdLst>
  <p:sldIdLst>
    <p:sldId id="260" r:id="rId3"/>
    <p:sldId id="256" r:id="rId4"/>
    <p:sldId id="257" r:id="rId5"/>
    <p:sldId id="258" r:id="rId6"/>
    <p:sldId id="25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BA281-8C5B-469A-A396-85105299F14D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221391-8733-4D1F-9DB1-103FD1AF6A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93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80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0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51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63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65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30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272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1790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32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27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5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36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144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61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540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485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297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495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529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1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6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2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58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8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3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35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4148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684BB-BA22-4A71-86DA-0FDECA72581D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96D1F-AC24-482D-8E81-25D902E03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434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3772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B7311-11A2-4AF6-9567-EFC0938557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The Simplicity That Is In Christ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0EBADF-6107-4ED5-82E4-DDF76CDE83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2 Corinthians 11:1-3</a:t>
            </a:r>
          </a:p>
        </p:txBody>
      </p:sp>
    </p:spTree>
    <p:extLst>
      <p:ext uri="{BB962C8B-B14F-4D97-AF65-F5344CB8AC3E}">
        <p14:creationId xmlns:p14="http://schemas.microsoft.com/office/powerpoint/2010/main" val="376052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B1FC7-2746-4966-82C2-62738DE2A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88789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1. The Gospel Vs. The Law Of Moses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7043F-4C38-4AE0-9837-B774F49E7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62539"/>
            <a:ext cx="7772400" cy="4485859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Abolished the need for repeated sacrifices.</a:t>
            </a:r>
          </a:p>
          <a:p>
            <a:pPr lvl="1"/>
            <a:r>
              <a:rPr lang="en-US" sz="2600" b="1" dirty="0"/>
              <a:t>Heb. 10:1-3, 10-12</a:t>
            </a:r>
          </a:p>
          <a:p>
            <a:r>
              <a:rPr lang="en-US" sz="2800" b="1" dirty="0"/>
              <a:t>Abolished the need for a priesthood.</a:t>
            </a:r>
          </a:p>
          <a:p>
            <a:pPr lvl="1"/>
            <a:r>
              <a:rPr lang="en-US" sz="2600" b="1" dirty="0"/>
              <a:t>Heb. 10:19-22</a:t>
            </a:r>
          </a:p>
          <a:p>
            <a:r>
              <a:rPr lang="en-US" sz="2800" b="1" dirty="0"/>
              <a:t>Abolished the need for furnishings and instruments.</a:t>
            </a:r>
          </a:p>
          <a:p>
            <a:pPr lvl="1"/>
            <a:r>
              <a:rPr lang="en-US" sz="2600" b="1" dirty="0"/>
              <a:t>Heb. 9:1-5</a:t>
            </a:r>
          </a:p>
          <a:p>
            <a:r>
              <a:rPr lang="en-US" sz="2800" b="1" dirty="0"/>
              <a:t>Abolished the need for a physical temple. </a:t>
            </a:r>
          </a:p>
          <a:p>
            <a:pPr lvl="1"/>
            <a:r>
              <a:rPr lang="en-US" sz="2600" b="1" dirty="0"/>
              <a:t>John 4:19-24</a:t>
            </a:r>
          </a:p>
        </p:txBody>
      </p:sp>
    </p:spTree>
    <p:extLst>
      <p:ext uri="{BB962C8B-B14F-4D97-AF65-F5344CB8AC3E}">
        <p14:creationId xmlns:p14="http://schemas.microsoft.com/office/powerpoint/2010/main" val="38371194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B1FC7-2746-4966-82C2-62738DE2A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0817"/>
            <a:ext cx="7772400" cy="135172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2. New Testament Christianity Vs. Modern Day Denominationalism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7043F-4C38-4AE0-9837-B774F49E7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62539"/>
            <a:ext cx="7772400" cy="4002157"/>
          </a:xfrm>
        </p:spPr>
        <p:txBody>
          <a:bodyPr>
            <a:normAutofit/>
          </a:bodyPr>
          <a:lstStyle/>
          <a:p>
            <a:r>
              <a:rPr lang="en-US" sz="2800" b="1" dirty="0"/>
              <a:t>The simplicity of the church’s Doctrine.</a:t>
            </a:r>
            <a:endParaRPr lang="en-US" sz="2600" b="1" dirty="0"/>
          </a:p>
          <a:p>
            <a:r>
              <a:rPr lang="en-US" sz="2800" b="1" dirty="0"/>
              <a:t>The simplicity of the church’s Leadership.</a:t>
            </a:r>
          </a:p>
          <a:p>
            <a:pPr lvl="1"/>
            <a:r>
              <a:rPr lang="en-US" sz="2600" b="1" dirty="0"/>
              <a:t>Phil. 1:1</a:t>
            </a:r>
          </a:p>
          <a:p>
            <a:r>
              <a:rPr lang="en-US" sz="2800" b="1" dirty="0"/>
              <a:t>The simplicity of the church’s Organization.</a:t>
            </a:r>
          </a:p>
          <a:p>
            <a:pPr lvl="1"/>
            <a:r>
              <a:rPr lang="en-US" sz="2600" b="1" dirty="0"/>
              <a:t>1 Peter 5:2</a:t>
            </a:r>
          </a:p>
          <a:p>
            <a:r>
              <a:rPr lang="en-US" sz="2800" b="1" dirty="0"/>
              <a:t>The simplicity of the church’s Mission and Work. </a:t>
            </a:r>
          </a:p>
          <a:p>
            <a:pPr lvl="1"/>
            <a:r>
              <a:rPr lang="en-US" sz="2600" b="1" dirty="0"/>
              <a:t>1 Tim. 3:15; Eph. 4:11-12; Rom. 15:26</a:t>
            </a:r>
          </a:p>
        </p:txBody>
      </p:sp>
    </p:spTree>
    <p:extLst>
      <p:ext uri="{BB962C8B-B14F-4D97-AF65-F5344CB8AC3E}">
        <p14:creationId xmlns:p14="http://schemas.microsoft.com/office/powerpoint/2010/main" val="197895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B1FC7-2746-4966-82C2-62738DE2A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1"/>
            <a:ext cx="7944678" cy="88789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latin typeface="+mn-lt"/>
              </a:rPr>
              <a:t>3. Quick Delivery of the Gospel Message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7043F-4C38-4AE0-9837-B774F49E7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83027"/>
            <a:ext cx="7772400" cy="3882887"/>
          </a:xfrm>
        </p:spPr>
        <p:txBody>
          <a:bodyPr>
            <a:normAutofit/>
          </a:bodyPr>
          <a:lstStyle/>
          <a:p>
            <a:r>
              <a:rPr lang="en-US" sz="2800" b="1" dirty="0"/>
              <a:t>Acts 2 – Peter preached the gospel.</a:t>
            </a:r>
          </a:p>
          <a:p>
            <a:pPr lvl="1"/>
            <a:r>
              <a:rPr lang="en-US" sz="2600" b="1" dirty="0"/>
              <a:t>“That day” 3,000 people responded (v. 41).</a:t>
            </a:r>
          </a:p>
          <a:p>
            <a:pPr lvl="1"/>
            <a:endParaRPr lang="en-US" sz="800" b="1" dirty="0"/>
          </a:p>
          <a:p>
            <a:r>
              <a:rPr lang="en-US" sz="2800" b="1" dirty="0"/>
              <a:t>Acts 8:34-36 – Philip preached to the eunuch.</a:t>
            </a:r>
          </a:p>
          <a:p>
            <a:pPr lvl="1"/>
            <a:r>
              <a:rPr lang="en-US" sz="2600" b="1" dirty="0"/>
              <a:t>“What hinders me from being baptized?”</a:t>
            </a:r>
          </a:p>
          <a:p>
            <a:pPr lvl="1"/>
            <a:endParaRPr lang="en-US" sz="800" b="1" dirty="0"/>
          </a:p>
          <a:p>
            <a:r>
              <a:rPr lang="en-US" sz="2800" b="1" dirty="0"/>
              <a:t>Acts 16:30-33 – Paul preached to the jailer.</a:t>
            </a:r>
          </a:p>
          <a:p>
            <a:pPr lvl="1"/>
            <a:r>
              <a:rPr lang="en-US" sz="2600" b="1" dirty="0"/>
              <a:t>“The same hour of the night… immediately”</a:t>
            </a:r>
          </a:p>
        </p:txBody>
      </p:sp>
    </p:spTree>
    <p:extLst>
      <p:ext uri="{BB962C8B-B14F-4D97-AF65-F5344CB8AC3E}">
        <p14:creationId xmlns:p14="http://schemas.microsoft.com/office/powerpoint/2010/main" val="280164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427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27</TotalTime>
  <Words>184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Celestial</vt:lpstr>
      <vt:lpstr>Office Theme</vt:lpstr>
      <vt:lpstr>PowerPoint Presentation</vt:lpstr>
      <vt:lpstr>The Simplicity That Is In Christ</vt:lpstr>
      <vt:lpstr>1. The Gospel Vs. The Law Of Moses</vt:lpstr>
      <vt:lpstr>2. New Testament Christianity Vs. Modern Day Denominationalism</vt:lpstr>
      <vt:lpstr>3. Quick Delivery of the Gospel Message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Simplicity That Is In Christ</dc:title>
  <dc:creator>Heath Rogers</dc:creator>
  <cp:lastModifiedBy>Knollwood</cp:lastModifiedBy>
  <cp:revision>5</cp:revision>
  <dcterms:created xsi:type="dcterms:W3CDTF">2017-11-16T20:27:54Z</dcterms:created>
  <dcterms:modified xsi:type="dcterms:W3CDTF">2017-11-30T14:58:05Z</dcterms:modified>
</cp:coreProperties>
</file>