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58" r:id="rId3"/>
    <p:sldId id="256" r:id="rId4"/>
    <p:sldId id="259" r:id="rId5"/>
    <p:sldId id="261" r:id="rId6"/>
    <p:sldId id="264" r:id="rId7"/>
    <p:sldId id="268" r:id="rId8"/>
    <p:sldId id="269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247837-B9F3-4902-A22F-AF998C26CE93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492E4-EA8A-4759-98CD-A986E4225A9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7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07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98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116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62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45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52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3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379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588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8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998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8083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409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02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7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978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2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149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7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85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1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3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AD52A-9DF9-4EE5-8C26-1F841C025ED0}" type="datetimeFigureOut">
              <a:rPr lang="en-US" smtClean="0"/>
              <a:pPr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6A283-0DBF-4295-BC97-10B307D92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174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16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D766B-CE63-4E6A-BF2C-60309246D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1" y="649358"/>
            <a:ext cx="6324600" cy="2779642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latin typeface="+mn-lt"/>
              </a:rPr>
              <a:t>add to your faith…</a:t>
            </a: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r>
              <a:rPr lang="en-US" sz="900" b="1" dirty="0">
                <a:latin typeface="+mn-lt"/>
              </a:rPr>
              <a:t>	</a:t>
            </a:r>
            <a:r>
              <a:rPr lang="en-US" b="1" dirty="0">
                <a:latin typeface="+mn-lt"/>
              </a:rPr>
              <a:t>Brotherly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	Kindness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683CCD-04E1-4B5C-A247-E351551A2E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6093" y="3774312"/>
            <a:ext cx="2819400" cy="1655762"/>
          </a:xfrm>
        </p:spPr>
        <p:txBody>
          <a:bodyPr>
            <a:normAutofit/>
          </a:bodyPr>
          <a:lstStyle/>
          <a:p>
            <a:r>
              <a:rPr lang="en-US" sz="2800" b="1" dirty="0"/>
              <a:t>2 Peter 1:5-7</a:t>
            </a:r>
          </a:p>
        </p:txBody>
      </p:sp>
      <p:pic>
        <p:nvPicPr>
          <p:cNvPr id="1026" name="Picture 2" descr="http://bethanybible.org/new/wp-content/uploads/2013/12/1201.Building-on-the-Foundation-of-Faith-2-Peter1.5-11.jpg">
            <a:extLst>
              <a:ext uri="{FF2B5EF4-FFF2-40B4-BE49-F238E27FC236}">
                <a16:creationId xmlns:a16="http://schemas.microsoft.com/office/drawing/2014/main" id="{F5359BFA-8A40-4298-B156-910D955D4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662" y="2332383"/>
            <a:ext cx="2970969" cy="4194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293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63790-3741-4BFD-993D-FC4DFA70D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Brotherly Kindness</a:t>
            </a:r>
            <a:endParaRPr lang="en-US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E8B41-F956-457B-9F33-C334A6866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r>
              <a:rPr lang="en-US" dirty="0"/>
              <a:t>Translated from the Greek word </a:t>
            </a:r>
            <a:r>
              <a:rPr lang="en-US" b="1" i="1" dirty="0" err="1"/>
              <a:t>philadelphia</a:t>
            </a:r>
            <a:r>
              <a:rPr lang="en-US" dirty="0"/>
              <a:t>. </a:t>
            </a:r>
          </a:p>
          <a:p>
            <a:endParaRPr lang="en-US" sz="800" dirty="0"/>
          </a:p>
          <a:p>
            <a:r>
              <a:rPr lang="en-US" dirty="0"/>
              <a:t>“It is a compound of </a:t>
            </a:r>
            <a:r>
              <a:rPr lang="en-US" b="1" i="1" dirty="0" err="1"/>
              <a:t>philos</a:t>
            </a:r>
            <a:r>
              <a:rPr lang="en-US" dirty="0"/>
              <a:t>, affection or kindness or to wish one well, and </a:t>
            </a:r>
            <a:r>
              <a:rPr lang="en-US" b="1" i="1" dirty="0" err="1"/>
              <a:t>adelphos</a:t>
            </a:r>
            <a:r>
              <a:rPr lang="en-US" dirty="0"/>
              <a:t>, brother.”  </a:t>
            </a:r>
          </a:p>
          <a:p>
            <a:endParaRPr lang="en-US" sz="800" dirty="0"/>
          </a:p>
          <a:p>
            <a:r>
              <a:rPr lang="en-US" dirty="0"/>
              <a:t>“The love of brothers (or sisters), brotherly love; in the N.T. the love which Christians cherish for each other as ‘brethren’” (Thayer) </a:t>
            </a:r>
          </a:p>
          <a:p>
            <a:endParaRPr lang="en-US" sz="800" dirty="0"/>
          </a:p>
          <a:p>
            <a:r>
              <a:rPr lang="en-US" dirty="0"/>
              <a:t>It is affection and kindness directed specifically towards our brethren. </a:t>
            </a:r>
          </a:p>
        </p:txBody>
      </p:sp>
    </p:spTree>
    <p:extLst>
      <p:ext uri="{BB962C8B-B14F-4D97-AF65-F5344CB8AC3E}">
        <p14:creationId xmlns:p14="http://schemas.microsoft.com/office/powerpoint/2010/main" val="92573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86D5-970B-4ACE-BB66-1FBCB9B19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  <a:latin typeface="+mn-lt"/>
              </a:rPr>
              <a:t>Importance of Brotherly Kindness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A0CC7-0D9C-4713-AC03-E0B413D93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Proves our love for God.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1 John 4:20-5:1</a:t>
            </a:r>
          </a:p>
          <a:p>
            <a:r>
              <a:rPr lang="en-US" b="1" dirty="0">
                <a:solidFill>
                  <a:schemeClr val="bg1"/>
                </a:solidFill>
              </a:rPr>
              <a:t>Identifies us as disciples of Christ.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John 13:34-35</a:t>
            </a:r>
          </a:p>
          <a:p>
            <a:r>
              <a:rPr lang="en-US" b="1" dirty="0">
                <a:solidFill>
                  <a:schemeClr val="bg1"/>
                </a:solidFill>
              </a:rPr>
              <a:t>Binds believers together.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Col. 2:2; 3:14; 1 Cor. 12:25-26</a:t>
            </a:r>
          </a:p>
        </p:txBody>
      </p:sp>
    </p:spTree>
    <p:extLst>
      <p:ext uri="{BB962C8B-B14F-4D97-AF65-F5344CB8AC3E}">
        <p14:creationId xmlns:p14="http://schemas.microsoft.com/office/powerpoint/2010/main" val="2777813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86D5-970B-4ACE-BB66-1FBCB9B19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We Obtain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Brotherly Kindness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A0CC7-0D9C-4713-AC03-E0B413D93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65381"/>
            <a:ext cx="7886700" cy="4351338"/>
          </a:xfrm>
        </p:spPr>
        <p:txBody>
          <a:bodyPr>
            <a:normAutofit/>
          </a:bodyPr>
          <a:lstStyle/>
          <a:p>
            <a:r>
              <a:rPr lang="en-US" b="1" dirty="0"/>
              <a:t>We are taught by God.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1 Thess. 4:9</a:t>
            </a:r>
          </a:p>
          <a:p>
            <a:r>
              <a:rPr lang="en-US" b="1" dirty="0"/>
              <a:t>Jesus shows us how to treat others.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John 14:9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Matt. 9:35-36; 11:5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Luke 9:51-56; 22:50-51; 23:34</a:t>
            </a:r>
          </a:p>
        </p:txBody>
      </p:sp>
    </p:spTree>
    <p:extLst>
      <p:ext uri="{BB962C8B-B14F-4D97-AF65-F5344CB8AC3E}">
        <p14:creationId xmlns:p14="http://schemas.microsoft.com/office/powerpoint/2010/main" val="356947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BEF5E-2D98-40A4-BF09-16C40E29E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How Brotherly Kindness Is Shown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065D9-E000-4985-9EF8-B49B0968C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Being Kind and Affectionate To Our Brethren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Rom. 12:10; Acts 2:46; 4:32</a:t>
            </a:r>
          </a:p>
          <a:p>
            <a:r>
              <a:rPr lang="en-US" b="1" dirty="0"/>
              <a:t>Giving Preference To Our Brethren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Rom. 12:10; Phil. 2:3-4</a:t>
            </a:r>
          </a:p>
          <a:p>
            <a:r>
              <a:rPr lang="en-US" b="1" dirty="0"/>
              <a:t>Helping Our Brethren In Need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Rom. 12:13; Gal. 6:10; 1 John 3:17-18</a:t>
            </a:r>
          </a:p>
          <a:p>
            <a:r>
              <a:rPr lang="en-US" b="1" dirty="0"/>
              <a:t>Sympathizing With Our Brethren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Rom. 12:15; 1Cor. 12:25-26; Gal. 6:2</a:t>
            </a:r>
          </a:p>
        </p:txBody>
      </p:sp>
    </p:spTree>
    <p:extLst>
      <p:ext uri="{BB962C8B-B14F-4D97-AF65-F5344CB8AC3E}">
        <p14:creationId xmlns:p14="http://schemas.microsoft.com/office/powerpoint/2010/main" val="3429113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BEF5E-2D98-40A4-BF09-16C40E29E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How Brotherly Kindness Is Shown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065D9-E000-4985-9EF8-B49B0968C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Correcting and Restoring Our Brethren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Gal. 6:1;  James 5:19-20; Matt. 7:3-5</a:t>
            </a:r>
          </a:p>
          <a:p>
            <a:r>
              <a:rPr lang="en-US" b="1" dirty="0"/>
              <a:t>Forgiving Our Brethren</a:t>
            </a:r>
          </a:p>
          <a:p>
            <a:pPr lvl="1"/>
            <a:r>
              <a:rPr lang="en-US" sz="2800" b="1" dirty="0"/>
              <a:t>Individually</a:t>
            </a:r>
            <a:r>
              <a:rPr lang="en-US" sz="2800" b="1" dirty="0">
                <a:solidFill>
                  <a:srgbClr val="002060"/>
                </a:solidFill>
              </a:rPr>
              <a:t> - Eph. 4:32; Col. 3:13</a:t>
            </a:r>
          </a:p>
          <a:p>
            <a:pPr lvl="1"/>
            <a:r>
              <a:rPr lang="en-US" sz="2800" b="1" dirty="0"/>
              <a:t>Congregationally</a:t>
            </a:r>
            <a:r>
              <a:rPr lang="en-US" sz="2800" b="1" dirty="0">
                <a:solidFill>
                  <a:srgbClr val="002060"/>
                </a:solidFill>
              </a:rPr>
              <a:t> - 2 Cor. 2:6-8</a:t>
            </a:r>
          </a:p>
        </p:txBody>
      </p:sp>
    </p:spTree>
    <p:extLst>
      <p:ext uri="{BB962C8B-B14F-4D97-AF65-F5344CB8AC3E}">
        <p14:creationId xmlns:p14="http://schemas.microsoft.com/office/powerpoint/2010/main" val="3710053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285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</TotalTime>
  <Words>254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1_Office Theme</vt:lpstr>
      <vt:lpstr>PowerPoint Presentation</vt:lpstr>
      <vt:lpstr>add to your faith…     Brotherly  Kindness</vt:lpstr>
      <vt:lpstr>Brotherly Kindness</vt:lpstr>
      <vt:lpstr>Importance of Brotherly Kindness</vt:lpstr>
      <vt:lpstr>How We Obtain  Brotherly Kindness</vt:lpstr>
      <vt:lpstr>How Brotherly Kindness Is Shown</vt:lpstr>
      <vt:lpstr>How Brotherly Kindness Is Shown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Knollwood</cp:lastModifiedBy>
  <cp:revision>43</cp:revision>
  <dcterms:created xsi:type="dcterms:W3CDTF">2017-09-13T21:17:38Z</dcterms:created>
  <dcterms:modified xsi:type="dcterms:W3CDTF">2017-11-30T15:18:32Z</dcterms:modified>
</cp:coreProperties>
</file>