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sldIdLst>
    <p:sldId id="258" r:id="rId3"/>
    <p:sldId id="256" r:id="rId4"/>
    <p:sldId id="259" r:id="rId5"/>
    <p:sldId id="270" r:id="rId6"/>
    <p:sldId id="267" r:id="rId7"/>
    <p:sldId id="261" r:id="rId8"/>
    <p:sldId id="268" r:id="rId9"/>
    <p:sldId id="264" r:id="rId10"/>
    <p:sldId id="257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135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7AD52A-9DF9-4EE5-8C26-1F841C025ED0}" type="datetimeFigureOut">
              <a:rPr lang="en-US" smtClean="0"/>
              <a:t>11/11/2017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6A283-0DBF-4295-BC97-10B307D928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76730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7AD52A-9DF9-4EE5-8C26-1F841C025ED0}" type="datetimeFigureOut">
              <a:rPr lang="en-US" smtClean="0"/>
              <a:t>11/11/2017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6A283-0DBF-4295-BC97-10B307D928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42076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7AD52A-9DF9-4EE5-8C26-1F841C025ED0}" type="datetimeFigureOut">
              <a:rPr lang="en-US" smtClean="0"/>
              <a:t>11/11/2017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6A283-0DBF-4295-BC97-10B307D928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919881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7AD52A-9DF9-4EE5-8C26-1F841C025ED0}" type="datetimeFigureOut">
              <a:rPr lang="en-US" smtClean="0"/>
              <a:t>11/11/2017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6A283-0DBF-4295-BC97-10B307D928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411615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7AD52A-9DF9-4EE5-8C26-1F841C025ED0}" type="datetimeFigureOut">
              <a:rPr lang="en-US" smtClean="0"/>
              <a:t>11/11/2017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6A283-0DBF-4295-BC97-10B307D928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996213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7AD52A-9DF9-4EE5-8C26-1F841C025ED0}" type="datetimeFigureOut">
              <a:rPr lang="en-US" smtClean="0"/>
              <a:t>11/11/2017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6A283-0DBF-4295-BC97-10B307D928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894557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7AD52A-9DF9-4EE5-8C26-1F841C025ED0}" type="datetimeFigureOut">
              <a:rPr lang="en-US" smtClean="0"/>
              <a:t>11/11/2017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6A283-0DBF-4295-BC97-10B307D928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735243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7AD52A-9DF9-4EE5-8C26-1F841C025ED0}" type="datetimeFigureOut">
              <a:rPr lang="en-US" smtClean="0"/>
              <a:t>11/11/2017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6A283-0DBF-4295-BC97-10B307D928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9306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7AD52A-9DF9-4EE5-8C26-1F841C025ED0}" type="datetimeFigureOut">
              <a:rPr lang="en-US" smtClean="0"/>
              <a:t>11/11/2017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6A283-0DBF-4295-BC97-10B307D928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263793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7AD52A-9DF9-4EE5-8C26-1F841C025ED0}" type="datetimeFigureOut">
              <a:rPr lang="en-US" smtClean="0"/>
              <a:t>11/11/2017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6A283-0DBF-4295-BC97-10B307D928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735889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7AD52A-9DF9-4EE5-8C26-1F841C025ED0}" type="datetimeFigureOut">
              <a:rPr lang="en-US" smtClean="0"/>
              <a:t>11/11/2017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6A283-0DBF-4295-BC97-10B307D928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70834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7AD52A-9DF9-4EE5-8C26-1F841C025ED0}" type="datetimeFigureOut">
              <a:rPr lang="en-US" smtClean="0"/>
              <a:t>11/11/2017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6A283-0DBF-4295-BC97-10B307D928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449983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7AD52A-9DF9-4EE5-8C26-1F841C025ED0}" type="datetimeFigureOut">
              <a:rPr lang="en-US" smtClean="0"/>
              <a:t>11/11/2017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6A283-0DBF-4295-BC97-10B307D928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080831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7AD52A-9DF9-4EE5-8C26-1F841C025ED0}" type="datetimeFigureOut">
              <a:rPr lang="en-US" smtClean="0"/>
              <a:t>11/11/2017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6A283-0DBF-4295-BC97-10B307D928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024094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7AD52A-9DF9-4EE5-8C26-1F841C025ED0}" type="datetimeFigureOut">
              <a:rPr lang="en-US" smtClean="0"/>
              <a:t>11/11/2017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6A283-0DBF-4295-BC97-10B307D928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55025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7AD52A-9DF9-4EE5-8C26-1F841C025ED0}" type="datetimeFigureOut">
              <a:rPr lang="en-US" smtClean="0"/>
              <a:t>11/11/2017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6A283-0DBF-4295-BC97-10B307D928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98727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7AD52A-9DF9-4EE5-8C26-1F841C025ED0}" type="datetimeFigureOut">
              <a:rPr lang="en-US" smtClean="0"/>
              <a:t>11/11/2017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6A283-0DBF-4295-BC97-10B307D928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29786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7AD52A-9DF9-4EE5-8C26-1F841C025ED0}" type="datetimeFigureOut">
              <a:rPr lang="en-US" smtClean="0"/>
              <a:t>11/11/2017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6A283-0DBF-4295-BC97-10B307D928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06258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7AD52A-9DF9-4EE5-8C26-1F841C025ED0}" type="datetimeFigureOut">
              <a:rPr lang="en-US" smtClean="0"/>
              <a:t>11/11/2017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6A283-0DBF-4295-BC97-10B307D928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71498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7AD52A-9DF9-4EE5-8C26-1F841C025ED0}" type="datetimeFigureOut">
              <a:rPr lang="en-US" smtClean="0"/>
              <a:t>11/11/2017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6A283-0DBF-4295-BC97-10B307D928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35772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7AD52A-9DF9-4EE5-8C26-1F841C025ED0}" type="datetimeFigureOut">
              <a:rPr lang="en-US" smtClean="0"/>
              <a:t>11/11/2017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6A283-0DBF-4295-BC97-10B307D928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7854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7AD52A-9DF9-4EE5-8C26-1F841C025ED0}" type="datetimeFigureOut">
              <a:rPr lang="en-US" smtClean="0"/>
              <a:t>11/11/2017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6A283-0DBF-4295-BC97-10B307D928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60110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7AD52A-9DF9-4EE5-8C26-1F841C025ED0}" type="datetimeFigureOut">
              <a:rPr lang="en-US" smtClean="0"/>
              <a:t>11/11/2017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C6A283-0DBF-4295-BC97-10B307D928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44362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7AD52A-9DF9-4EE5-8C26-1F841C025ED0}" type="datetimeFigureOut">
              <a:rPr lang="en-US" smtClean="0"/>
              <a:t>11/11/2017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C6A283-0DBF-4295-BC97-10B307D928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281746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051654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1D766B-CE63-4E6A-BF2C-60309246D79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649358"/>
            <a:ext cx="7772400" cy="2173356"/>
          </a:xfrm>
        </p:spPr>
        <p:txBody>
          <a:bodyPr>
            <a:normAutofit/>
          </a:bodyPr>
          <a:lstStyle/>
          <a:p>
            <a:pPr algn="l"/>
            <a:r>
              <a:rPr lang="en-US" sz="4800" b="1" dirty="0">
                <a:latin typeface="+mn-lt"/>
              </a:rPr>
              <a:t>add to your faith…</a:t>
            </a:r>
            <a:br>
              <a:rPr lang="en-US" sz="900" b="1" dirty="0">
                <a:latin typeface="+mn-lt"/>
              </a:rPr>
            </a:br>
            <a:br>
              <a:rPr lang="en-US" sz="900" b="1" dirty="0">
                <a:latin typeface="+mn-lt"/>
              </a:rPr>
            </a:br>
            <a:br>
              <a:rPr lang="en-US" sz="900" b="1" dirty="0">
                <a:latin typeface="+mn-lt"/>
              </a:rPr>
            </a:br>
            <a:br>
              <a:rPr lang="en-US" sz="900" b="1" dirty="0">
                <a:latin typeface="+mn-lt"/>
              </a:rPr>
            </a:br>
            <a:r>
              <a:rPr lang="en-US" sz="900" b="1" dirty="0">
                <a:latin typeface="+mn-lt"/>
              </a:rPr>
              <a:t>                 </a:t>
            </a:r>
            <a:r>
              <a:rPr lang="en-US" b="1" dirty="0">
                <a:latin typeface="+mn-lt"/>
              </a:rPr>
              <a:t>Godliness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2683CCD-04E1-4B5C-A247-E351551A2E7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88772" y="3124955"/>
            <a:ext cx="2819400" cy="1655762"/>
          </a:xfrm>
        </p:spPr>
        <p:txBody>
          <a:bodyPr>
            <a:normAutofit/>
          </a:bodyPr>
          <a:lstStyle/>
          <a:p>
            <a:r>
              <a:rPr lang="en-US" sz="2800" b="1" dirty="0"/>
              <a:t>2 Peter 1:5-7</a:t>
            </a:r>
          </a:p>
        </p:txBody>
      </p:sp>
      <p:pic>
        <p:nvPicPr>
          <p:cNvPr id="1026" name="Picture 2" descr="http://bethanybible.org/new/wp-content/uploads/2013/12/1201.Building-on-the-Foundation-of-Faith-2-Peter1.5-11.jpg">
            <a:extLst>
              <a:ext uri="{FF2B5EF4-FFF2-40B4-BE49-F238E27FC236}">
                <a16:creationId xmlns:a16="http://schemas.microsoft.com/office/drawing/2014/main" id="{F5359BFA-8A40-4298-B156-910D955D432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93662" y="2332383"/>
            <a:ext cx="2970969" cy="41943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529321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B63790-3741-4BFD-993D-FC4DFA70D9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Godliness</a:t>
            </a:r>
            <a:endParaRPr lang="en-US" b="1" i="1" dirty="0"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8E8B41-F956-457B-9F33-C334A6866C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b="1" i="1" dirty="0" err="1"/>
              <a:t>Eusebeia</a:t>
            </a:r>
            <a:r>
              <a:rPr lang="en-US" dirty="0"/>
              <a:t> is a compound word: </a:t>
            </a:r>
          </a:p>
          <a:p>
            <a:pPr lvl="0"/>
            <a:r>
              <a:rPr lang="en-US" b="1" i="1" dirty="0" err="1"/>
              <a:t>eu</a:t>
            </a:r>
            <a:r>
              <a:rPr lang="en-US" dirty="0"/>
              <a:t> – “well,” </a:t>
            </a:r>
            <a:r>
              <a:rPr lang="en-US" b="1" i="1" dirty="0" err="1"/>
              <a:t>sebomai</a:t>
            </a:r>
            <a:r>
              <a:rPr lang="en-US" dirty="0"/>
              <a:t> – “to be devout” </a:t>
            </a:r>
          </a:p>
          <a:p>
            <a:pPr lvl="0"/>
            <a:endParaRPr lang="en-US" sz="800" dirty="0"/>
          </a:p>
          <a:p>
            <a:r>
              <a:rPr lang="en-US" dirty="0"/>
              <a:t>“reverence, respect; piety towards God” (Thayer). </a:t>
            </a:r>
          </a:p>
          <a:p>
            <a:r>
              <a:rPr lang="en-US" dirty="0"/>
              <a:t>“that piety which, characterized by a Godward attitude, does that which is well-pleasing to Him” (Vine).</a:t>
            </a:r>
          </a:p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57373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 dir="vert"/>
      </p:transition>
    </mc:Choice>
    <mc:Fallback xmlns="">
      <p:transition spd="slow">
        <p:checker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B63790-3741-4BFD-993D-FC4DFA70D9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Godliness</a:t>
            </a:r>
            <a:endParaRPr lang="en-US" b="1" i="1" dirty="0"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8E8B41-F956-457B-9F33-C334A6866C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dirty="0"/>
              <a:t>Godliness is </a:t>
            </a:r>
            <a:r>
              <a:rPr lang="en-US" u="sng" dirty="0"/>
              <a:t>not</a:t>
            </a:r>
            <a:r>
              <a:rPr lang="en-US" dirty="0"/>
              <a:t> “God-likeness.”</a:t>
            </a:r>
          </a:p>
          <a:p>
            <a:pPr lvl="0"/>
            <a:r>
              <a:rPr lang="en-US" dirty="0"/>
              <a:t>Should be understood as “God-</a:t>
            </a:r>
            <a:r>
              <a:rPr lang="en-US" dirty="0" err="1"/>
              <a:t>towardness</a:t>
            </a:r>
            <a:r>
              <a:rPr lang="en-US" dirty="0"/>
              <a:t>.”</a:t>
            </a:r>
          </a:p>
          <a:p>
            <a:pPr lvl="0"/>
            <a:endParaRPr lang="en-US" sz="800" dirty="0"/>
          </a:p>
          <a:p>
            <a:pPr lvl="0"/>
            <a:r>
              <a:rPr lang="en-US" dirty="0"/>
              <a:t>Godliness is a reverence towards God that has grown out of a feeling of dependence upon God and a deep regard for His majesty and glory, which expresses itself in our worship, our attitudes, and our manner of life. </a:t>
            </a:r>
          </a:p>
        </p:txBody>
      </p:sp>
    </p:spTree>
    <p:extLst>
      <p:ext uri="{BB962C8B-B14F-4D97-AF65-F5344CB8AC3E}">
        <p14:creationId xmlns:p14="http://schemas.microsoft.com/office/powerpoint/2010/main" val="202552312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B63790-3741-4BFD-993D-FC4DFA70D9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Godliness</a:t>
            </a:r>
            <a:endParaRPr lang="en-US" b="1" i="1" dirty="0"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8E8B41-F956-457B-9F33-C334A6866C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4351338"/>
          </a:xfrm>
        </p:spPr>
        <p:txBody>
          <a:bodyPr>
            <a:normAutofit/>
          </a:bodyPr>
          <a:lstStyle/>
          <a:p>
            <a:r>
              <a:rPr lang="en-US" dirty="0"/>
              <a:t>Godliness brings the reality of God into every other characteristic mentioned by Peter:</a:t>
            </a:r>
          </a:p>
          <a:p>
            <a:pPr marL="0" indent="0">
              <a:buNone/>
            </a:pPr>
            <a:endParaRPr lang="en-US" sz="800" dirty="0"/>
          </a:p>
          <a:p>
            <a:pPr lvl="1"/>
            <a:r>
              <a:rPr lang="en-US" sz="2800" dirty="0"/>
              <a:t>We are </a:t>
            </a:r>
            <a:r>
              <a:rPr lang="en-US" sz="2800" b="1" dirty="0"/>
              <a:t>virtuous</a:t>
            </a:r>
            <a:r>
              <a:rPr lang="en-US" sz="2800" dirty="0"/>
              <a:t> (courageous),</a:t>
            </a:r>
          </a:p>
          <a:p>
            <a:pPr lvl="1"/>
            <a:r>
              <a:rPr lang="en-US" sz="2800" dirty="0"/>
              <a:t>We strive to obtain </a:t>
            </a:r>
            <a:r>
              <a:rPr lang="en-US" sz="2800" b="1" dirty="0"/>
              <a:t>knowledge,</a:t>
            </a:r>
          </a:p>
          <a:p>
            <a:pPr lvl="1"/>
            <a:r>
              <a:rPr lang="en-US" sz="2800" dirty="0"/>
              <a:t>We deny self and practice </a:t>
            </a:r>
            <a:r>
              <a:rPr lang="en-US" sz="2800" b="1" dirty="0"/>
              <a:t>self-control,</a:t>
            </a:r>
          </a:p>
          <a:p>
            <a:pPr lvl="1"/>
            <a:r>
              <a:rPr lang="en-US" sz="2800" dirty="0"/>
              <a:t>We </a:t>
            </a:r>
            <a:r>
              <a:rPr lang="en-US" sz="2800" b="1" dirty="0"/>
              <a:t>persevere</a:t>
            </a:r>
            <a:r>
              <a:rPr lang="en-US" sz="2800" dirty="0"/>
              <a:t> despite the hardships...</a:t>
            </a:r>
          </a:p>
          <a:p>
            <a:endParaRPr lang="en-US" sz="800" dirty="0"/>
          </a:p>
          <a:p>
            <a:pPr marL="0" indent="0" algn="ctr">
              <a:buNone/>
            </a:pPr>
            <a:r>
              <a:rPr lang="en-US" b="1" dirty="0"/>
              <a:t>Because We Reverence GOD! </a:t>
            </a:r>
          </a:p>
        </p:txBody>
      </p:sp>
    </p:spTree>
    <p:extLst>
      <p:ext uri="{BB962C8B-B14F-4D97-AF65-F5344CB8AC3E}">
        <p14:creationId xmlns:p14="http://schemas.microsoft.com/office/powerpoint/2010/main" val="7401722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B786D5-970B-4ACE-BB66-1FBCB9B190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+mn-lt"/>
              </a:rPr>
              <a:t>Why We Need Godliness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DA0CC7-0D9C-4713-AC03-E0B413D934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err="1">
                <a:solidFill>
                  <a:schemeClr val="bg1"/>
                </a:solidFill>
              </a:rPr>
              <a:t>Nadab</a:t>
            </a:r>
            <a:r>
              <a:rPr lang="en-US" b="1" dirty="0">
                <a:solidFill>
                  <a:schemeClr val="bg1"/>
                </a:solidFill>
              </a:rPr>
              <a:t> and </a:t>
            </a:r>
            <a:r>
              <a:rPr lang="en-US" b="1" dirty="0" err="1">
                <a:solidFill>
                  <a:schemeClr val="bg1"/>
                </a:solidFill>
              </a:rPr>
              <a:t>Abihu</a:t>
            </a:r>
            <a:r>
              <a:rPr lang="en-US" b="1" dirty="0">
                <a:solidFill>
                  <a:schemeClr val="bg1"/>
                </a:solidFill>
              </a:rPr>
              <a:t> were destroyed because they were irreverent before God.</a:t>
            </a:r>
          </a:p>
          <a:p>
            <a:pPr lvl="1"/>
            <a:r>
              <a:rPr lang="en-US" sz="2800" b="1" dirty="0">
                <a:solidFill>
                  <a:srgbClr val="FFFF00"/>
                </a:solidFill>
              </a:rPr>
              <a:t>Lev. 10:1-3; Ps. 89:7; Heb. 12:28-29</a:t>
            </a:r>
          </a:p>
          <a:p>
            <a:r>
              <a:rPr lang="en-US" b="1" dirty="0">
                <a:solidFill>
                  <a:schemeClr val="bg1"/>
                </a:solidFill>
              </a:rPr>
              <a:t>Eli and his sons were cut off from God because of their lack of reverence.</a:t>
            </a:r>
          </a:p>
          <a:p>
            <a:pPr lvl="1"/>
            <a:r>
              <a:rPr lang="en-US" sz="2800" b="1" dirty="0">
                <a:solidFill>
                  <a:srgbClr val="FFFF00"/>
                </a:solidFill>
              </a:rPr>
              <a:t>1 Sam. 2:12-17, 22, 27-29; 3:13</a:t>
            </a:r>
          </a:p>
        </p:txBody>
      </p:sp>
    </p:spTree>
    <p:extLst>
      <p:ext uri="{BB962C8B-B14F-4D97-AF65-F5344CB8AC3E}">
        <p14:creationId xmlns:p14="http://schemas.microsoft.com/office/powerpoint/2010/main" val="27778136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 dir="vert"/>
      </p:transition>
    </mc:Choice>
    <mc:Fallback xmlns="">
      <p:transition spd="slow">
        <p:checker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3BEF5E-2D98-40A4-BF09-16C40E29EE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b="1" dirty="0">
                <a:latin typeface="+mn-lt"/>
              </a:rPr>
              <a:t>Godliness Develops the Proper Attitudes Towards the Things of God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7065D9-E000-4985-9EF8-B49B0968C8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987825"/>
            <a:ext cx="7886700" cy="4189137"/>
          </a:xfrm>
        </p:spPr>
        <p:txBody>
          <a:bodyPr>
            <a:normAutofit/>
          </a:bodyPr>
          <a:lstStyle/>
          <a:p>
            <a:r>
              <a:rPr lang="en-US" b="1" dirty="0"/>
              <a:t>The Church</a:t>
            </a:r>
          </a:p>
          <a:p>
            <a:pPr lvl="1"/>
            <a:r>
              <a:rPr lang="en-US" sz="2800" b="1" dirty="0">
                <a:solidFill>
                  <a:srgbClr val="002060"/>
                </a:solidFill>
              </a:rPr>
              <a:t>Matt. 16:18; Acts 20:28; Eph. 5:25-27</a:t>
            </a:r>
          </a:p>
          <a:p>
            <a:r>
              <a:rPr lang="en-US" b="1" dirty="0"/>
              <a:t>The Truth</a:t>
            </a:r>
          </a:p>
          <a:p>
            <a:pPr lvl="1"/>
            <a:r>
              <a:rPr lang="en-US" sz="2800" b="1" dirty="0">
                <a:solidFill>
                  <a:srgbClr val="002060"/>
                </a:solidFill>
              </a:rPr>
              <a:t>Ps. 119:89; Rev. 22:18-19</a:t>
            </a:r>
          </a:p>
          <a:p>
            <a:r>
              <a:rPr lang="en-US" b="1" dirty="0"/>
              <a:t>Our Fellow Man</a:t>
            </a:r>
          </a:p>
          <a:p>
            <a:pPr lvl="1"/>
            <a:r>
              <a:rPr lang="en-US" sz="2800" b="1" dirty="0">
                <a:solidFill>
                  <a:srgbClr val="002060"/>
                </a:solidFill>
              </a:rPr>
              <a:t>Gen. 9:6; 1 Pet. 2:17</a:t>
            </a:r>
          </a:p>
          <a:p>
            <a:r>
              <a:rPr lang="en-US" b="1" dirty="0"/>
              <a:t>Marriage and Sexuality</a:t>
            </a:r>
          </a:p>
          <a:p>
            <a:pPr lvl="1"/>
            <a:r>
              <a:rPr lang="en-US" sz="2800" b="1" dirty="0">
                <a:solidFill>
                  <a:srgbClr val="002060"/>
                </a:solidFill>
              </a:rPr>
              <a:t>Matt. 19:4-6; Heb.13:4; Rom. 9:20</a:t>
            </a:r>
          </a:p>
        </p:txBody>
      </p:sp>
    </p:spTree>
    <p:extLst>
      <p:ext uri="{BB962C8B-B14F-4D97-AF65-F5344CB8AC3E}">
        <p14:creationId xmlns:p14="http://schemas.microsoft.com/office/powerpoint/2010/main" val="34291136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 dir="vert"/>
      </p:transition>
    </mc:Choice>
    <mc:Fallback xmlns="">
      <p:transition spd="slow">
        <p:checker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B786D5-970B-4ACE-BB66-1FBCB9B190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How To Develop Godliness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DA0CC7-0D9C-4713-AC03-E0B413D934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2634" y="1905137"/>
            <a:ext cx="4539698" cy="4351338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b="1" dirty="0"/>
              <a:t>Bible Study</a:t>
            </a:r>
          </a:p>
          <a:p>
            <a:pPr lvl="1"/>
            <a:r>
              <a:rPr lang="en-US" sz="2800" b="1" dirty="0">
                <a:solidFill>
                  <a:srgbClr val="002060"/>
                </a:solidFill>
              </a:rPr>
              <a:t>1 Tim. 6:3; Titus 1:1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/>
              <a:t>Worship</a:t>
            </a:r>
          </a:p>
          <a:p>
            <a:pPr lvl="1"/>
            <a:r>
              <a:rPr lang="en-US" sz="2800" b="1" dirty="0">
                <a:solidFill>
                  <a:srgbClr val="002060"/>
                </a:solidFill>
              </a:rPr>
              <a:t>Ps. 18:3; Rev. 4:11; 5:12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/>
              <a:t>Prayer</a:t>
            </a:r>
          </a:p>
          <a:p>
            <a:pPr lvl="1"/>
            <a:r>
              <a:rPr lang="en-US" sz="2800" b="1" dirty="0">
                <a:solidFill>
                  <a:srgbClr val="002060"/>
                </a:solidFill>
              </a:rPr>
              <a:t>Matt. 6:9-13; Phil. 4:6; </a:t>
            </a:r>
            <a:br>
              <a:rPr lang="en-US" sz="2800" b="1" dirty="0">
                <a:solidFill>
                  <a:srgbClr val="002060"/>
                </a:solidFill>
              </a:rPr>
            </a:br>
            <a:r>
              <a:rPr lang="en-US" sz="2800" b="1" dirty="0">
                <a:solidFill>
                  <a:srgbClr val="002060"/>
                </a:solidFill>
              </a:rPr>
              <a:t>1 Pet. 5:7</a:t>
            </a: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9D35A8C3-BF80-4F8E-BB5A-1D0BF5E9D4B8}"/>
              </a:ext>
            </a:extLst>
          </p:cNvPr>
          <p:cNvSpPr/>
          <p:nvPr/>
        </p:nvSpPr>
        <p:spPr>
          <a:xfrm>
            <a:off x="5208104" y="1690690"/>
            <a:ext cx="3551583" cy="4565786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D08E938-4E07-4DA7-8473-41F178F9784C}"/>
              </a:ext>
            </a:extLst>
          </p:cNvPr>
          <p:cNvSpPr txBox="1"/>
          <p:nvPr/>
        </p:nvSpPr>
        <p:spPr>
          <a:xfrm>
            <a:off x="5658678" y="2014331"/>
            <a:ext cx="2610679" cy="18774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/>
              <a:t>“exercise yourself toward godliness”</a:t>
            </a:r>
          </a:p>
          <a:p>
            <a:pPr algn="ctr"/>
            <a:endParaRPr lang="en-US" sz="800" b="1" dirty="0"/>
          </a:p>
          <a:p>
            <a:pPr algn="ctr"/>
            <a:r>
              <a:rPr lang="en-US" sz="2400" b="1" dirty="0"/>
              <a:t>1 Timothy 4:7</a:t>
            </a:r>
          </a:p>
        </p:txBody>
      </p:sp>
      <p:pic>
        <p:nvPicPr>
          <p:cNvPr id="6" name="Picture 2" descr="http://silhouettesfree.com/human/men/man-running-silhouette-image-8.png">
            <a:extLst>
              <a:ext uri="{FF2B5EF4-FFF2-40B4-BE49-F238E27FC236}">
                <a16:creationId xmlns:a16="http://schemas.microsoft.com/office/drawing/2014/main" id="{1624F186-85F1-4290-859B-95A7CC13A9B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18597" y="4174435"/>
            <a:ext cx="1358509" cy="17217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69479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 dir="vert"/>
      </p:transition>
    </mc:Choice>
    <mc:Fallback xmlns="">
      <p:transition spd="slow">
        <p:checker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928540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206</TotalTime>
  <Words>313</Words>
  <Application>Microsoft Office PowerPoint</Application>
  <PresentationFormat>On-screen Show (4:3)</PresentationFormat>
  <Paragraphs>46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Office Theme</vt:lpstr>
      <vt:lpstr>1_Office Theme</vt:lpstr>
      <vt:lpstr>PowerPoint Presentation</vt:lpstr>
      <vt:lpstr>add to your faith…                     Godliness</vt:lpstr>
      <vt:lpstr>Godliness</vt:lpstr>
      <vt:lpstr>Godliness</vt:lpstr>
      <vt:lpstr>Godliness</vt:lpstr>
      <vt:lpstr>Why We Need Godliness</vt:lpstr>
      <vt:lpstr>Godliness Develops the Proper Attitudes Towards the Things of God</vt:lpstr>
      <vt:lpstr>How To Develop Godliness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Heath Rogers</dc:creator>
  <cp:lastModifiedBy>Heath Rogers</cp:lastModifiedBy>
  <cp:revision>34</cp:revision>
  <dcterms:created xsi:type="dcterms:W3CDTF">2017-09-13T21:17:38Z</dcterms:created>
  <dcterms:modified xsi:type="dcterms:W3CDTF">2017-11-11T13:43:00Z</dcterms:modified>
</cp:coreProperties>
</file>