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3"/>
  </p:notesMasterIdLst>
  <p:sldIdLst>
    <p:sldId id="369" r:id="rId2"/>
    <p:sldId id="267" r:id="rId3"/>
    <p:sldId id="274" r:id="rId4"/>
    <p:sldId id="270" r:id="rId5"/>
    <p:sldId id="273" r:id="rId6"/>
    <p:sldId id="271" r:id="rId7"/>
    <p:sldId id="272" r:id="rId8"/>
    <p:sldId id="275" r:id="rId9"/>
    <p:sldId id="276" r:id="rId10"/>
    <p:sldId id="277" r:id="rId11"/>
    <p:sldId id="311"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6912" autoAdjust="0"/>
    <p:restoredTop sz="90929"/>
  </p:normalViewPr>
  <p:slideViewPr>
    <p:cSldViewPr>
      <p:cViewPr varScale="1">
        <p:scale>
          <a:sx n="79" d="100"/>
          <a:sy n="79" d="100"/>
        </p:scale>
        <p:origin x="1051"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A01D0BB-48D1-420C-8318-082B49DD610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78BFE8F9-E545-4713-9E09-B22B682C514A}"/>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smtClean="0"/>
            </a:lvl1pPr>
          </a:lstStyle>
          <a:p>
            <a:pPr>
              <a:defRPr/>
            </a:pPr>
            <a:fld id="{186E026F-79A2-4E67-8653-FC678B5A257E}" type="datetimeFigureOut">
              <a:rPr lang="en-US"/>
              <a:pPr>
                <a:defRPr/>
              </a:pPr>
              <a:t>11/5/2017</a:t>
            </a:fld>
            <a:endParaRPr lang="en-US"/>
          </a:p>
        </p:txBody>
      </p:sp>
      <p:sp>
        <p:nvSpPr>
          <p:cNvPr id="4" name="Slide Image Placeholder 3">
            <a:extLst>
              <a:ext uri="{FF2B5EF4-FFF2-40B4-BE49-F238E27FC236}">
                <a16:creationId xmlns:a16="http://schemas.microsoft.com/office/drawing/2014/main" id="{4A1C19B6-05A7-487C-AA82-517E1CDDC77D}"/>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156EDBF-18DF-4991-BB39-CE7BA797F0A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9A63A02B-8261-43E0-8A86-8AF3A8B6FC5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a:extLst>
              <a:ext uri="{FF2B5EF4-FFF2-40B4-BE49-F238E27FC236}">
                <a16:creationId xmlns:a16="http://schemas.microsoft.com/office/drawing/2014/main" id="{648E615A-4D5D-4960-A150-08876F728139}"/>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smtClean="0"/>
            </a:lvl1pPr>
          </a:lstStyle>
          <a:p>
            <a:pPr>
              <a:defRPr/>
            </a:pPr>
            <a:fld id="{F94E32E8-2451-4332-A604-5170A3B943A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0">
            <a:extLst>
              <a:ext uri="{FF2B5EF4-FFF2-40B4-BE49-F238E27FC236}">
                <a16:creationId xmlns:a16="http://schemas.microsoft.com/office/drawing/2014/main" id="{B7D24752-0CE9-4859-AD6B-98F7CD4CD708}"/>
              </a:ext>
            </a:extLst>
          </p:cNvPr>
          <p:cNvGrpSpPr>
            <a:grpSpLocks/>
          </p:cNvGrpSpPr>
          <p:nvPr/>
        </p:nvGrpSpPr>
        <p:grpSpPr bwMode="auto">
          <a:xfrm>
            <a:off x="-1035050" y="1552575"/>
            <a:ext cx="10179050" cy="5305425"/>
            <a:chOff x="-652" y="978"/>
            <a:chExt cx="6412" cy="3342"/>
          </a:xfrm>
        </p:grpSpPr>
        <p:sp>
          <p:nvSpPr>
            <p:cNvPr id="5" name="Freeform 3">
              <a:extLst>
                <a:ext uri="{FF2B5EF4-FFF2-40B4-BE49-F238E27FC236}">
                  <a16:creationId xmlns:a16="http://schemas.microsoft.com/office/drawing/2014/main" id="{446D7EFD-79ED-40F8-A1B8-19B418B472EA}"/>
                </a:ext>
              </a:extLst>
            </p:cNvPr>
            <p:cNvSpPr>
              <a:spLocks/>
            </p:cNvSpPr>
            <p:nvPr/>
          </p:nvSpPr>
          <p:spPr bwMode="auto">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endParaRPr lang="en-US"/>
            </a:p>
          </p:txBody>
        </p:sp>
        <p:sp>
          <p:nvSpPr>
            <p:cNvPr id="6" name="Arc 4">
              <a:extLst>
                <a:ext uri="{FF2B5EF4-FFF2-40B4-BE49-F238E27FC236}">
                  <a16:creationId xmlns:a16="http://schemas.microsoft.com/office/drawing/2014/main" id="{519771A0-8AEA-4885-AE97-FE519E953133}"/>
                </a:ext>
              </a:extLst>
            </p:cNvPr>
            <p:cNvSpPr>
              <a:spLocks/>
            </p:cNvSpPr>
            <p:nvPr/>
          </p:nvSpPr>
          <p:spPr bwMode="auto">
            <a:xfrm>
              <a:off x="-652" y="978"/>
              <a:ext cx="4237" cy="3342"/>
            </a:xfrm>
            <a:custGeom>
              <a:avLst/>
              <a:gdLst>
                <a:gd name="T0" fmla="*/ 0 w 21600"/>
                <a:gd name="T1" fmla="*/ 0 h 21231"/>
                <a:gd name="T2" fmla="*/ 1 w 21600"/>
                <a:gd name="T3" fmla="*/ 0 h 21231"/>
                <a:gd name="T4" fmla="*/ 0 w 21600"/>
                <a:gd name="T5" fmla="*/ 0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n-US" noProof="0"/>
              <a:t>Click to edit Master title style</a:t>
            </a:r>
          </a:p>
        </p:txBody>
      </p:sp>
      <p:sp>
        <p:nvSpPr>
          <p:cNvPr id="3078"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pPr lvl="0"/>
            <a:r>
              <a:rPr lang="en-US" noProof="0"/>
              <a:t>Click to edit Master subtitle style</a:t>
            </a:r>
          </a:p>
        </p:txBody>
      </p:sp>
      <p:sp>
        <p:nvSpPr>
          <p:cNvPr id="7" name="Rectangle 7">
            <a:extLst>
              <a:ext uri="{FF2B5EF4-FFF2-40B4-BE49-F238E27FC236}">
                <a16:creationId xmlns:a16="http://schemas.microsoft.com/office/drawing/2014/main" id="{456480FD-2978-425E-B138-271EC0A36AC5}"/>
              </a:ext>
            </a:extLst>
          </p:cNvPr>
          <p:cNvSpPr>
            <a:spLocks noGrp="1" noChangeArrowheads="1"/>
          </p:cNvSpPr>
          <p:nvPr>
            <p:ph type="dt" sz="quarter" idx="10"/>
          </p:nvPr>
        </p:nvSpPr>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0239BE2A-01D6-4672-955D-8DD58F897518}"/>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93D8FB9D-994B-4EA2-B2EA-56E8CD148998}"/>
              </a:ext>
            </a:extLst>
          </p:cNvPr>
          <p:cNvSpPr>
            <a:spLocks noGrp="1" noChangeArrowheads="1"/>
          </p:cNvSpPr>
          <p:nvPr>
            <p:ph type="sldNum" sz="quarter" idx="12"/>
          </p:nvPr>
        </p:nvSpPr>
        <p:spPr/>
        <p:txBody>
          <a:bodyPr/>
          <a:lstStyle>
            <a:lvl1pPr>
              <a:defRPr/>
            </a:lvl1pPr>
          </a:lstStyle>
          <a:p>
            <a:pPr>
              <a:defRPr/>
            </a:pPr>
            <a:fld id="{0C515B32-7BDD-4A24-A407-23EC1BDDBE64}" type="slidenum">
              <a:rPr lang="en-US" altLang="en-US"/>
              <a:pPr>
                <a:defRPr/>
              </a:pPr>
              <a:t>‹#›</a:t>
            </a:fld>
            <a:endParaRPr lang="en-US" altLang="en-US"/>
          </a:p>
        </p:txBody>
      </p:sp>
    </p:spTree>
    <p:extLst>
      <p:ext uri="{BB962C8B-B14F-4D97-AF65-F5344CB8AC3E}">
        <p14:creationId xmlns:p14="http://schemas.microsoft.com/office/powerpoint/2010/main" val="165649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46D87CDD-A122-4139-954F-380DC487DDC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FF1C8935-C586-4CB9-AA91-F1668F70AF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D8BB54C2-E691-4521-9DDB-9BEA5FBC5B3D}"/>
              </a:ext>
            </a:extLst>
          </p:cNvPr>
          <p:cNvSpPr>
            <a:spLocks noGrp="1" noChangeArrowheads="1"/>
          </p:cNvSpPr>
          <p:nvPr>
            <p:ph type="sldNum" sz="quarter" idx="12"/>
          </p:nvPr>
        </p:nvSpPr>
        <p:spPr>
          <a:ln/>
        </p:spPr>
        <p:txBody>
          <a:bodyPr/>
          <a:lstStyle>
            <a:lvl1pPr>
              <a:defRPr/>
            </a:lvl1pPr>
          </a:lstStyle>
          <a:p>
            <a:pPr>
              <a:defRPr/>
            </a:pPr>
            <a:fld id="{32C9816C-5138-4BBD-BF5F-A9524791B489}" type="slidenum">
              <a:rPr lang="en-US" altLang="en-US"/>
              <a:pPr>
                <a:defRPr/>
              </a:pPr>
              <a:t>‹#›</a:t>
            </a:fld>
            <a:endParaRPr lang="en-US" altLang="en-US"/>
          </a:p>
        </p:txBody>
      </p:sp>
    </p:spTree>
    <p:extLst>
      <p:ext uri="{BB962C8B-B14F-4D97-AF65-F5344CB8AC3E}">
        <p14:creationId xmlns:p14="http://schemas.microsoft.com/office/powerpoint/2010/main" val="1710120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63B04E01-7852-44CD-AA2A-AEA1366A4F4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51943A09-0BC7-4D5A-90DF-1C3460F2CD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D1B16BB-F40E-4E64-920D-1DB854B0D3D0}"/>
              </a:ext>
            </a:extLst>
          </p:cNvPr>
          <p:cNvSpPr>
            <a:spLocks noGrp="1" noChangeArrowheads="1"/>
          </p:cNvSpPr>
          <p:nvPr>
            <p:ph type="sldNum" sz="quarter" idx="12"/>
          </p:nvPr>
        </p:nvSpPr>
        <p:spPr>
          <a:ln/>
        </p:spPr>
        <p:txBody>
          <a:bodyPr/>
          <a:lstStyle>
            <a:lvl1pPr>
              <a:defRPr/>
            </a:lvl1pPr>
          </a:lstStyle>
          <a:p>
            <a:pPr>
              <a:defRPr/>
            </a:pPr>
            <a:fld id="{5A02F38A-066D-4650-AE04-DDAAB2EA4526}" type="slidenum">
              <a:rPr lang="en-US" altLang="en-US"/>
              <a:pPr>
                <a:defRPr/>
              </a:pPr>
              <a:t>‹#›</a:t>
            </a:fld>
            <a:endParaRPr lang="en-US" altLang="en-US"/>
          </a:p>
        </p:txBody>
      </p:sp>
    </p:spTree>
    <p:extLst>
      <p:ext uri="{BB962C8B-B14F-4D97-AF65-F5344CB8AC3E}">
        <p14:creationId xmlns:p14="http://schemas.microsoft.com/office/powerpoint/2010/main" val="3603253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7">
            <a:extLst>
              <a:ext uri="{FF2B5EF4-FFF2-40B4-BE49-F238E27FC236}">
                <a16:creationId xmlns:a16="http://schemas.microsoft.com/office/drawing/2014/main" id="{051AAFF3-FEE2-47AD-9FE1-FB106FF3325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D8B86310-19B6-4E72-8488-CC4F615DE6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58823BF-065A-4A12-8674-5305249C1756}"/>
              </a:ext>
            </a:extLst>
          </p:cNvPr>
          <p:cNvSpPr>
            <a:spLocks noGrp="1" noChangeArrowheads="1"/>
          </p:cNvSpPr>
          <p:nvPr>
            <p:ph type="sldNum" sz="quarter" idx="12"/>
          </p:nvPr>
        </p:nvSpPr>
        <p:spPr>
          <a:ln/>
        </p:spPr>
        <p:txBody>
          <a:bodyPr/>
          <a:lstStyle>
            <a:lvl1pPr>
              <a:defRPr/>
            </a:lvl1pPr>
          </a:lstStyle>
          <a:p>
            <a:pPr>
              <a:defRPr/>
            </a:pPr>
            <a:fld id="{91E10CDD-7F9B-4965-8D59-AB1EC1F5B3B8}" type="slidenum">
              <a:rPr lang="en-US" altLang="en-US"/>
              <a:pPr>
                <a:defRPr/>
              </a:pPr>
              <a:t>‹#›</a:t>
            </a:fld>
            <a:endParaRPr lang="en-US" altLang="en-US"/>
          </a:p>
        </p:txBody>
      </p:sp>
    </p:spTree>
    <p:extLst>
      <p:ext uri="{BB962C8B-B14F-4D97-AF65-F5344CB8AC3E}">
        <p14:creationId xmlns:p14="http://schemas.microsoft.com/office/powerpoint/2010/main" val="1502522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7">
            <a:extLst>
              <a:ext uri="{FF2B5EF4-FFF2-40B4-BE49-F238E27FC236}">
                <a16:creationId xmlns:a16="http://schemas.microsoft.com/office/drawing/2014/main" id="{DF402B89-FABB-49CF-A95C-A6110D0293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6E5F6145-D761-47A1-BD63-E1BAC8B6D7D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D57B3AE7-4615-467D-AE1D-49ED8F8611D5}"/>
              </a:ext>
            </a:extLst>
          </p:cNvPr>
          <p:cNvSpPr>
            <a:spLocks noGrp="1" noChangeArrowheads="1"/>
          </p:cNvSpPr>
          <p:nvPr>
            <p:ph type="sldNum" sz="quarter" idx="12"/>
          </p:nvPr>
        </p:nvSpPr>
        <p:spPr>
          <a:ln/>
        </p:spPr>
        <p:txBody>
          <a:bodyPr/>
          <a:lstStyle>
            <a:lvl1pPr>
              <a:defRPr/>
            </a:lvl1pPr>
          </a:lstStyle>
          <a:p>
            <a:pPr>
              <a:defRPr/>
            </a:pPr>
            <a:fld id="{620E81FC-ABEA-4057-8CDE-6F6C47BEA1FF}" type="slidenum">
              <a:rPr lang="en-US" altLang="en-US"/>
              <a:pPr>
                <a:defRPr/>
              </a:pPr>
              <a:t>‹#›</a:t>
            </a:fld>
            <a:endParaRPr lang="en-US" altLang="en-US"/>
          </a:p>
        </p:txBody>
      </p:sp>
    </p:spTree>
    <p:extLst>
      <p:ext uri="{BB962C8B-B14F-4D97-AF65-F5344CB8AC3E}">
        <p14:creationId xmlns:p14="http://schemas.microsoft.com/office/powerpoint/2010/main" val="855596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7">
            <a:extLst>
              <a:ext uri="{FF2B5EF4-FFF2-40B4-BE49-F238E27FC236}">
                <a16:creationId xmlns:a16="http://schemas.microsoft.com/office/drawing/2014/main" id="{377B1330-D65E-42B3-8070-418681016D2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C67AA360-0E67-4ED5-9F8F-9708F868C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7FEEE5C7-27DD-406A-B60B-A6114AD38F72}"/>
              </a:ext>
            </a:extLst>
          </p:cNvPr>
          <p:cNvSpPr>
            <a:spLocks noGrp="1" noChangeArrowheads="1"/>
          </p:cNvSpPr>
          <p:nvPr>
            <p:ph type="sldNum" sz="quarter" idx="12"/>
          </p:nvPr>
        </p:nvSpPr>
        <p:spPr>
          <a:ln/>
        </p:spPr>
        <p:txBody>
          <a:bodyPr/>
          <a:lstStyle>
            <a:lvl1pPr>
              <a:defRPr/>
            </a:lvl1pPr>
          </a:lstStyle>
          <a:p>
            <a:pPr>
              <a:defRPr/>
            </a:pPr>
            <a:fld id="{F7E81C0A-62A2-421A-938D-046B94519011}" type="slidenum">
              <a:rPr lang="en-US" altLang="en-US"/>
              <a:pPr>
                <a:defRPr/>
              </a:pPr>
              <a:t>‹#›</a:t>
            </a:fld>
            <a:endParaRPr lang="en-US" altLang="en-US"/>
          </a:p>
        </p:txBody>
      </p:sp>
    </p:spTree>
    <p:extLst>
      <p:ext uri="{BB962C8B-B14F-4D97-AF65-F5344CB8AC3E}">
        <p14:creationId xmlns:p14="http://schemas.microsoft.com/office/powerpoint/2010/main" val="2080115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a:extLst>
              <a:ext uri="{FF2B5EF4-FFF2-40B4-BE49-F238E27FC236}">
                <a16:creationId xmlns:a16="http://schemas.microsoft.com/office/drawing/2014/main" id="{559C848D-EC44-4F3E-B7FE-1A30D49514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8">
            <a:extLst>
              <a:ext uri="{FF2B5EF4-FFF2-40B4-BE49-F238E27FC236}">
                <a16:creationId xmlns:a16="http://schemas.microsoft.com/office/drawing/2014/main" id="{A610D55B-6F73-4321-B13F-FCF1846493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61950F8C-43B9-4CF8-AFEA-32B7DE6CA610}"/>
              </a:ext>
            </a:extLst>
          </p:cNvPr>
          <p:cNvSpPr>
            <a:spLocks noGrp="1" noChangeArrowheads="1"/>
          </p:cNvSpPr>
          <p:nvPr>
            <p:ph type="sldNum" sz="quarter" idx="12"/>
          </p:nvPr>
        </p:nvSpPr>
        <p:spPr>
          <a:ln/>
        </p:spPr>
        <p:txBody>
          <a:bodyPr/>
          <a:lstStyle>
            <a:lvl1pPr>
              <a:defRPr/>
            </a:lvl1pPr>
          </a:lstStyle>
          <a:p>
            <a:pPr>
              <a:defRPr/>
            </a:pPr>
            <a:fld id="{C14A6E47-B46E-4573-8EFE-F36B7E4F4081}" type="slidenum">
              <a:rPr lang="en-US" altLang="en-US"/>
              <a:pPr>
                <a:defRPr/>
              </a:pPr>
              <a:t>‹#›</a:t>
            </a:fld>
            <a:endParaRPr lang="en-US" altLang="en-US"/>
          </a:p>
        </p:txBody>
      </p:sp>
    </p:spTree>
    <p:extLst>
      <p:ext uri="{BB962C8B-B14F-4D97-AF65-F5344CB8AC3E}">
        <p14:creationId xmlns:p14="http://schemas.microsoft.com/office/powerpoint/2010/main" val="138029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7">
            <a:extLst>
              <a:ext uri="{FF2B5EF4-FFF2-40B4-BE49-F238E27FC236}">
                <a16:creationId xmlns:a16="http://schemas.microsoft.com/office/drawing/2014/main" id="{478FBD32-5085-4E2C-AA2F-E20F18ADC69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20BB542D-9E77-4428-9682-43139A214B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32A7F9EA-050A-46A5-8206-1131BB7EECD8}"/>
              </a:ext>
            </a:extLst>
          </p:cNvPr>
          <p:cNvSpPr>
            <a:spLocks noGrp="1" noChangeArrowheads="1"/>
          </p:cNvSpPr>
          <p:nvPr>
            <p:ph type="sldNum" sz="quarter" idx="12"/>
          </p:nvPr>
        </p:nvSpPr>
        <p:spPr>
          <a:ln/>
        </p:spPr>
        <p:txBody>
          <a:bodyPr/>
          <a:lstStyle>
            <a:lvl1pPr>
              <a:defRPr/>
            </a:lvl1pPr>
          </a:lstStyle>
          <a:p>
            <a:pPr>
              <a:defRPr/>
            </a:pPr>
            <a:fld id="{5E85A61F-09A7-4001-A14A-288F9DF7C1CD}" type="slidenum">
              <a:rPr lang="en-US" altLang="en-US"/>
              <a:pPr>
                <a:defRPr/>
              </a:pPr>
              <a:t>‹#›</a:t>
            </a:fld>
            <a:endParaRPr lang="en-US" altLang="en-US"/>
          </a:p>
        </p:txBody>
      </p:sp>
    </p:spTree>
    <p:extLst>
      <p:ext uri="{BB962C8B-B14F-4D97-AF65-F5344CB8AC3E}">
        <p14:creationId xmlns:p14="http://schemas.microsoft.com/office/powerpoint/2010/main" val="34327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F1BFFB4A-8B8E-4227-9C40-ABEF3FC49C04}"/>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8">
            <a:extLst>
              <a:ext uri="{FF2B5EF4-FFF2-40B4-BE49-F238E27FC236}">
                <a16:creationId xmlns:a16="http://schemas.microsoft.com/office/drawing/2014/main" id="{F19751FC-949A-434E-BBE4-4B0B22D3F4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0798A9E5-882C-4888-8B4B-C13684B3BA4E}"/>
              </a:ext>
            </a:extLst>
          </p:cNvPr>
          <p:cNvSpPr>
            <a:spLocks noGrp="1" noChangeArrowheads="1"/>
          </p:cNvSpPr>
          <p:nvPr>
            <p:ph type="sldNum" sz="quarter" idx="12"/>
          </p:nvPr>
        </p:nvSpPr>
        <p:spPr>
          <a:ln/>
        </p:spPr>
        <p:txBody>
          <a:bodyPr/>
          <a:lstStyle>
            <a:lvl1pPr>
              <a:defRPr/>
            </a:lvl1pPr>
          </a:lstStyle>
          <a:p>
            <a:pPr>
              <a:defRPr/>
            </a:pPr>
            <a:fld id="{A8C43F50-4E99-4679-9200-9BA12BCF8554}" type="slidenum">
              <a:rPr lang="en-US" altLang="en-US"/>
              <a:pPr>
                <a:defRPr/>
              </a:pPr>
              <a:t>‹#›</a:t>
            </a:fld>
            <a:endParaRPr lang="en-US" altLang="en-US"/>
          </a:p>
        </p:txBody>
      </p:sp>
    </p:spTree>
    <p:extLst>
      <p:ext uri="{BB962C8B-B14F-4D97-AF65-F5344CB8AC3E}">
        <p14:creationId xmlns:p14="http://schemas.microsoft.com/office/powerpoint/2010/main" val="980445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C80D7253-6900-424E-B3FD-C0E929EFA70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70FAE51-2E7F-4AAA-BCD5-77FCA2BCBD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E8D6311F-7CEA-42B5-9088-C232A13724BB}"/>
              </a:ext>
            </a:extLst>
          </p:cNvPr>
          <p:cNvSpPr>
            <a:spLocks noGrp="1" noChangeArrowheads="1"/>
          </p:cNvSpPr>
          <p:nvPr>
            <p:ph type="sldNum" sz="quarter" idx="12"/>
          </p:nvPr>
        </p:nvSpPr>
        <p:spPr>
          <a:ln/>
        </p:spPr>
        <p:txBody>
          <a:bodyPr/>
          <a:lstStyle>
            <a:lvl1pPr>
              <a:defRPr/>
            </a:lvl1pPr>
          </a:lstStyle>
          <a:p>
            <a:pPr>
              <a:defRPr/>
            </a:pPr>
            <a:fld id="{A85E9223-3FD4-47A9-8AEB-919B13ECAC1B}" type="slidenum">
              <a:rPr lang="en-US" altLang="en-US"/>
              <a:pPr>
                <a:defRPr/>
              </a:pPr>
              <a:t>‹#›</a:t>
            </a:fld>
            <a:endParaRPr lang="en-US" altLang="en-US"/>
          </a:p>
        </p:txBody>
      </p:sp>
    </p:spTree>
    <p:extLst>
      <p:ext uri="{BB962C8B-B14F-4D97-AF65-F5344CB8AC3E}">
        <p14:creationId xmlns:p14="http://schemas.microsoft.com/office/powerpoint/2010/main" val="2823073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7">
            <a:extLst>
              <a:ext uri="{FF2B5EF4-FFF2-40B4-BE49-F238E27FC236}">
                <a16:creationId xmlns:a16="http://schemas.microsoft.com/office/drawing/2014/main" id="{D885B21C-0EDE-43D8-9A99-A9EBF17346A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D3E04227-7927-42BC-9394-E333A54CE1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9">
            <a:extLst>
              <a:ext uri="{FF2B5EF4-FFF2-40B4-BE49-F238E27FC236}">
                <a16:creationId xmlns:a16="http://schemas.microsoft.com/office/drawing/2014/main" id="{F06417CA-378D-48E4-BFE7-905ABD764307}"/>
              </a:ext>
            </a:extLst>
          </p:cNvPr>
          <p:cNvSpPr>
            <a:spLocks noGrp="1" noChangeArrowheads="1"/>
          </p:cNvSpPr>
          <p:nvPr>
            <p:ph type="sldNum" sz="quarter" idx="12"/>
          </p:nvPr>
        </p:nvSpPr>
        <p:spPr>
          <a:ln/>
        </p:spPr>
        <p:txBody>
          <a:bodyPr/>
          <a:lstStyle>
            <a:lvl1pPr>
              <a:defRPr/>
            </a:lvl1pPr>
          </a:lstStyle>
          <a:p>
            <a:pPr>
              <a:defRPr/>
            </a:pPr>
            <a:fld id="{4A73AC33-8C9A-491B-AA01-25599C10087B}" type="slidenum">
              <a:rPr lang="en-US" altLang="en-US"/>
              <a:pPr>
                <a:defRPr/>
              </a:pPr>
              <a:t>‹#›</a:t>
            </a:fld>
            <a:endParaRPr lang="en-US" altLang="en-US"/>
          </a:p>
        </p:txBody>
      </p:sp>
    </p:spTree>
    <p:extLst>
      <p:ext uri="{BB962C8B-B14F-4D97-AF65-F5344CB8AC3E}">
        <p14:creationId xmlns:p14="http://schemas.microsoft.com/office/powerpoint/2010/main" val="1993093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10">
            <a:extLst>
              <a:ext uri="{FF2B5EF4-FFF2-40B4-BE49-F238E27FC236}">
                <a16:creationId xmlns:a16="http://schemas.microsoft.com/office/drawing/2014/main" id="{FE387B8D-723E-4D2F-AF87-249A5A1090E8}"/>
              </a:ext>
            </a:extLst>
          </p:cNvPr>
          <p:cNvGrpSpPr>
            <a:grpSpLocks/>
          </p:cNvGrpSpPr>
          <p:nvPr/>
        </p:nvGrpSpPr>
        <p:grpSpPr bwMode="auto">
          <a:xfrm>
            <a:off x="0" y="1588"/>
            <a:ext cx="9132888" cy="6845300"/>
            <a:chOff x="0" y="1"/>
            <a:chExt cx="5753" cy="4312"/>
          </a:xfrm>
        </p:grpSpPr>
        <p:sp>
          <p:nvSpPr>
            <p:cNvPr id="2051" name="Freeform 3">
              <a:extLst>
                <a:ext uri="{FF2B5EF4-FFF2-40B4-BE49-F238E27FC236}">
                  <a16:creationId xmlns:a16="http://schemas.microsoft.com/office/drawing/2014/main" id="{59EE7A13-963F-4B82-B45B-6087F9796E5B}"/>
                </a:ext>
              </a:extLst>
            </p:cNvPr>
            <p:cNvSpPr>
              <a:spLocks/>
            </p:cNvSpPr>
            <p:nvPr/>
          </p:nvSpPr>
          <p:spPr bwMode="auto">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defRPr/>
              </a:pPr>
              <a:endParaRPr lang="en-US"/>
            </a:p>
          </p:txBody>
        </p:sp>
        <p:sp>
          <p:nvSpPr>
            <p:cNvPr id="1033" name="Arc 4">
              <a:extLst>
                <a:ext uri="{FF2B5EF4-FFF2-40B4-BE49-F238E27FC236}">
                  <a16:creationId xmlns:a16="http://schemas.microsoft.com/office/drawing/2014/main" id="{255AC5E7-11E5-4F73-B4B7-8B3E59E3AB9D}"/>
                </a:ext>
              </a:extLst>
            </p:cNvPr>
            <p:cNvSpPr>
              <a:spLocks/>
            </p:cNvSpPr>
            <p:nvPr/>
          </p:nvSpPr>
          <p:spPr bwMode="auto">
            <a:xfrm>
              <a:off x="0" y="1"/>
              <a:ext cx="5298" cy="4312"/>
            </a:xfrm>
            <a:custGeom>
              <a:avLst/>
              <a:gdLst>
                <a:gd name="T0" fmla="*/ 0 w 21600"/>
                <a:gd name="T1" fmla="*/ 0 h 21600"/>
                <a:gd name="T2" fmla="*/ 5 w 21600"/>
                <a:gd name="T3" fmla="*/ 1 h 21600"/>
                <a:gd name="T4" fmla="*/ 0 w 21600"/>
                <a:gd name="T5" fmla="*/ 1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53" name="Rectangle 5">
            <a:extLst>
              <a:ext uri="{FF2B5EF4-FFF2-40B4-BE49-F238E27FC236}">
                <a16:creationId xmlns:a16="http://schemas.microsoft.com/office/drawing/2014/main" id="{6952EFAE-E7A2-4E67-AB47-5F7033AE8F50}"/>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2055" name="Rectangle 7">
            <a:extLst>
              <a:ext uri="{FF2B5EF4-FFF2-40B4-BE49-F238E27FC236}">
                <a16:creationId xmlns:a16="http://schemas.microsoft.com/office/drawing/2014/main" id="{22D128C7-B76A-46D0-A963-1592368A942E}"/>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eaLnBrk="1" hangingPunct="1">
              <a:defRPr sz="1400"/>
            </a:lvl1pPr>
          </a:lstStyle>
          <a:p>
            <a:pPr>
              <a:defRPr/>
            </a:pPr>
            <a:endParaRPr lang="en-US"/>
          </a:p>
        </p:txBody>
      </p:sp>
      <p:sp>
        <p:nvSpPr>
          <p:cNvPr id="2056" name="Rectangle 8">
            <a:extLst>
              <a:ext uri="{FF2B5EF4-FFF2-40B4-BE49-F238E27FC236}">
                <a16:creationId xmlns:a16="http://schemas.microsoft.com/office/drawing/2014/main" id="{1F7F909A-29BD-48B5-B208-9143EF4C16CB}"/>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ctr" eaLnBrk="1" hangingPunct="1">
              <a:defRPr sz="1400"/>
            </a:lvl1pPr>
          </a:lstStyle>
          <a:p>
            <a:pPr>
              <a:defRPr/>
            </a:pPr>
            <a:endParaRPr lang="en-US"/>
          </a:p>
        </p:txBody>
      </p:sp>
      <p:sp>
        <p:nvSpPr>
          <p:cNvPr id="2057" name="Rectangle 9">
            <a:extLst>
              <a:ext uri="{FF2B5EF4-FFF2-40B4-BE49-F238E27FC236}">
                <a16:creationId xmlns:a16="http://schemas.microsoft.com/office/drawing/2014/main" id="{CB1E591B-7DCD-4F98-9996-293BEBDE7E0A}"/>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lvl1pPr algn="r" eaLnBrk="1" hangingPunct="1">
              <a:defRPr sz="1400"/>
            </a:lvl1pPr>
          </a:lstStyle>
          <a:p>
            <a:pPr>
              <a:defRPr/>
            </a:pPr>
            <a:fld id="{ACC855EC-B276-4F66-916B-C3D288598E28}" type="slidenum">
              <a:rPr lang="en-US" altLang="en-US"/>
              <a:pPr>
                <a:defRPr/>
              </a:pPr>
              <a:t>‹#›</a:t>
            </a:fld>
            <a:endParaRPr lang="en-US" altLang="en-US"/>
          </a:p>
        </p:txBody>
      </p:sp>
      <p:sp>
        <p:nvSpPr>
          <p:cNvPr id="1031" name="Rectangle 11">
            <a:extLst>
              <a:ext uri="{FF2B5EF4-FFF2-40B4-BE49-F238E27FC236}">
                <a16:creationId xmlns:a16="http://schemas.microsoft.com/office/drawing/2014/main" id="{E5B70D0D-C571-4612-9B0E-914164C168F9}"/>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0000"/>
        <a:buFont typeface="Wingdings" panose="05000000000000000000" pitchFamily="2" charset="2"/>
        <a:buChar char="l"/>
        <a:defRPr sz="2400">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84C74-942E-44FF-8423-2C80508BBB2D}"/>
              </a:ext>
            </a:extLst>
          </p:cNvPr>
          <p:cNvSpPr>
            <a:spLocks noGrp="1"/>
          </p:cNvSpPr>
          <p:nvPr>
            <p:ph type="ctrTitle"/>
          </p:nvPr>
        </p:nvSpPr>
        <p:spPr/>
        <p:txBody>
          <a:bodyPr/>
          <a:lstStyle/>
          <a:p>
            <a:pPr>
              <a:defRPr/>
            </a:pPr>
            <a:endParaRPr lang="en-US"/>
          </a:p>
        </p:txBody>
      </p:sp>
      <p:sp>
        <p:nvSpPr>
          <p:cNvPr id="63491" name="Subtitle 2">
            <a:extLst>
              <a:ext uri="{FF2B5EF4-FFF2-40B4-BE49-F238E27FC236}">
                <a16:creationId xmlns:a16="http://schemas.microsoft.com/office/drawing/2014/main" id="{E7D3A317-DFA2-4EAB-96A4-442FF794F183}"/>
              </a:ext>
            </a:extLst>
          </p:cNvPr>
          <p:cNvSpPr>
            <a:spLocks noGrp="1" noChangeArrowheads="1"/>
          </p:cNvSpPr>
          <p:nvPr>
            <p:ph type="subTitle" idx="1"/>
          </p:nvPr>
        </p:nvSpPr>
        <p:spPr/>
        <p:txBody>
          <a:bodyPr/>
          <a:lstStyle/>
          <a:p>
            <a:endParaRPr lang="en-US" altLang="en-US"/>
          </a:p>
        </p:txBody>
      </p:sp>
      <p:pic>
        <p:nvPicPr>
          <p:cNvPr id="63492" name="Picture 3">
            <a:extLst>
              <a:ext uri="{FF2B5EF4-FFF2-40B4-BE49-F238E27FC236}">
                <a16:creationId xmlns:a16="http://schemas.microsoft.com/office/drawing/2014/main" id="{66B2DE43-D1A4-4C2C-BE38-7E3F376B68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72707" name="Rectangle 4">
            <a:extLst>
              <a:ext uri="{FF2B5EF4-FFF2-40B4-BE49-F238E27FC236}">
                <a16:creationId xmlns:a16="http://schemas.microsoft.com/office/drawing/2014/main" id="{2269D509-2C43-419C-BC5C-3DF893FB2C90}"/>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2708" name="Text Box 5">
            <a:extLst>
              <a:ext uri="{FF2B5EF4-FFF2-40B4-BE49-F238E27FC236}">
                <a16:creationId xmlns:a16="http://schemas.microsoft.com/office/drawing/2014/main" id="{F3A31C10-3135-4523-AD70-06E6F00CE0D7}"/>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72709" name="Rectangle 6">
            <a:extLst>
              <a:ext uri="{FF2B5EF4-FFF2-40B4-BE49-F238E27FC236}">
                <a16:creationId xmlns:a16="http://schemas.microsoft.com/office/drawing/2014/main" id="{9C90DF8E-1BC0-43F6-8FA7-968BBC11D13A}"/>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2710" name="Text Box 9">
            <a:extLst>
              <a:ext uri="{FF2B5EF4-FFF2-40B4-BE49-F238E27FC236}">
                <a16:creationId xmlns:a16="http://schemas.microsoft.com/office/drawing/2014/main" id="{879F0601-3C50-411F-950B-FDAA89569345}"/>
              </a:ext>
            </a:extLst>
          </p:cNvPr>
          <p:cNvSpPr txBox="1">
            <a:spLocks noChangeArrowheads="1"/>
          </p:cNvSpPr>
          <p:nvPr/>
        </p:nvSpPr>
        <p:spPr bwMode="auto">
          <a:xfrm>
            <a:off x="952500" y="1500188"/>
            <a:ext cx="6934200" cy="347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i="1"/>
              <a:t>James 1:2-4</a:t>
            </a:r>
            <a:endParaRPr lang="en-US" altLang="en-US"/>
          </a:p>
          <a:p>
            <a:pPr eaLnBrk="1" hangingPunct="1">
              <a:spcBef>
                <a:spcPct val="50000"/>
              </a:spcBef>
              <a:buClrTx/>
              <a:buSzTx/>
              <a:buFontTx/>
              <a:buNone/>
            </a:pPr>
            <a:r>
              <a:rPr lang="en-US" altLang="en-US" sz="1600" i="1"/>
              <a:t>1</a:t>
            </a:r>
            <a:r>
              <a:rPr lang="en-US" altLang="en-US" sz="2800" i="1"/>
              <a:t>“</a:t>
            </a:r>
            <a:r>
              <a:rPr lang="en-US" altLang="en-US" sz="2800" b="1" i="1"/>
              <a:t>Count it all joy</a:t>
            </a:r>
            <a:r>
              <a:rPr lang="en-US" altLang="en-US" sz="2800" i="1"/>
              <a:t>, my brother, </a:t>
            </a:r>
            <a:r>
              <a:rPr lang="en-US" altLang="en-US" sz="1600" i="1"/>
              <a:t>2</a:t>
            </a:r>
            <a:r>
              <a:rPr lang="en-US" altLang="en-US" sz="2800" i="1"/>
              <a:t> when you meet trials of various kinds, </a:t>
            </a:r>
            <a:r>
              <a:rPr lang="en-US" altLang="en-US" sz="1600" i="1"/>
              <a:t>3</a:t>
            </a:r>
            <a:r>
              <a:rPr lang="en-US" altLang="en-US" sz="2800" i="1"/>
              <a:t> for you know that the testing of your Faith produces steadfastness.  </a:t>
            </a:r>
            <a:r>
              <a:rPr lang="en-US" altLang="en-US" sz="1600" i="1"/>
              <a:t>4 </a:t>
            </a:r>
            <a:r>
              <a:rPr lang="en-US" altLang="en-US" sz="2800" i="1"/>
              <a:t>And let steadfastness have its full effect, that you may be perfect and complete, lacking nothing.”</a:t>
            </a:r>
            <a:endParaRPr lang="en-US" altLang="en-US" sz="2800"/>
          </a:p>
        </p:txBody>
      </p:sp>
      <p:sp>
        <p:nvSpPr>
          <p:cNvPr id="8" name="Text Box 9">
            <a:extLst>
              <a:ext uri="{FF2B5EF4-FFF2-40B4-BE49-F238E27FC236}">
                <a16:creationId xmlns:a16="http://schemas.microsoft.com/office/drawing/2014/main" id="{566D5303-BB48-42E8-A806-A86673BAA826}"/>
              </a:ext>
            </a:extLst>
          </p:cNvPr>
          <p:cNvSpPr txBox="1">
            <a:spLocks noChangeArrowheads="1"/>
          </p:cNvSpPr>
          <p:nvPr/>
        </p:nvSpPr>
        <p:spPr bwMode="auto">
          <a:xfrm>
            <a:off x="1524000" y="5813425"/>
            <a:ext cx="64008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4000" b="1" i="1"/>
              <a:t>Where is your Peace today?</a:t>
            </a:r>
            <a:endParaRPr lang="en-US" altLang="en-US" sz="3600" b="1"/>
          </a:p>
        </p:txBody>
      </p:sp>
      <p:sp>
        <p:nvSpPr>
          <p:cNvPr id="2" name="Minus Sign 1">
            <a:extLst>
              <a:ext uri="{FF2B5EF4-FFF2-40B4-BE49-F238E27FC236}">
                <a16:creationId xmlns:a16="http://schemas.microsoft.com/office/drawing/2014/main" id="{2EA9F5EB-F1B5-4E0A-AA45-F64964791C1E}"/>
              </a:ext>
            </a:extLst>
          </p:cNvPr>
          <p:cNvSpPr/>
          <p:nvPr/>
        </p:nvSpPr>
        <p:spPr bwMode="auto">
          <a:xfrm>
            <a:off x="-609600" y="5181600"/>
            <a:ext cx="10287000" cy="427038"/>
          </a:xfrm>
          <a:prstGeom prst="mathMinus">
            <a:avLst/>
          </a:prstGeom>
          <a:solidFill>
            <a:srgbClr val="FF0000"/>
          </a:solidFill>
          <a:ln w="9525" cap="flat" cmpd="sng" algn="ctr">
            <a:solidFill>
              <a:schemeClr val="bg2"/>
            </a:solidFill>
            <a:prstDash val="solid"/>
            <a:round/>
            <a:headEnd type="none" w="med" len="med"/>
            <a:tailEnd type="none" w="med" len="med"/>
          </a:ln>
          <a:effectLst/>
          <a:extLst/>
        </p:spPr>
        <p:txBody>
          <a:bodyPr wrap="none"/>
          <a:lstStyle/>
          <a:p>
            <a:pPr eaLnBrk="1" hangingPunct="1">
              <a:defRPr/>
            </a:pPr>
            <a:endParaRPr lang="en-US"/>
          </a:p>
        </p:txBody>
      </p:sp>
      <p:cxnSp>
        <p:nvCxnSpPr>
          <p:cNvPr id="72713" name="Straight Connector 9">
            <a:extLst>
              <a:ext uri="{FF2B5EF4-FFF2-40B4-BE49-F238E27FC236}">
                <a16:creationId xmlns:a16="http://schemas.microsoft.com/office/drawing/2014/main" id="{24C52D7C-6BED-42E1-99D2-E30CD76439FF}"/>
              </a:ext>
            </a:extLst>
          </p:cNvPr>
          <p:cNvCxnSpPr>
            <a:cxnSpLocks/>
          </p:cNvCxnSpPr>
          <p:nvPr/>
        </p:nvCxnSpPr>
        <p:spPr bwMode="auto">
          <a:xfrm>
            <a:off x="1295400" y="2667000"/>
            <a:ext cx="2209800" cy="0"/>
          </a:xfrm>
          <a:prstGeom prst="line">
            <a:avLst/>
          </a:prstGeom>
          <a:noFill/>
          <a:ln w="57150"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528"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anim calcmode="lin" valueType="num">
                                      <p:cBhvr>
                                        <p:cTn id="10" dur="500" fill="hold"/>
                                        <p:tgtEl>
                                          <p:spTgt spid="8"/>
                                        </p:tgtEl>
                                        <p:attrNameLst>
                                          <p:attrName>ppt_x</p:attrName>
                                        </p:attrNameLst>
                                      </p:cBhvr>
                                      <p:tavLst>
                                        <p:tav tm="0">
                                          <p:val>
                                            <p:fltVal val="0.5"/>
                                          </p:val>
                                        </p:tav>
                                        <p:tav tm="100000">
                                          <p:val>
                                            <p:strVal val="#ppt_x"/>
                                          </p:val>
                                        </p:tav>
                                      </p:tavLst>
                                    </p:anim>
                                    <p:anim calcmode="lin" valueType="num">
                                      <p:cBhvr>
                                        <p:cTn id="11" dur="500" fill="hold"/>
                                        <p:tgtEl>
                                          <p:spTgt spid="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2E2BB-EECC-4C17-A248-F3C789F79E03}"/>
              </a:ext>
            </a:extLst>
          </p:cNvPr>
          <p:cNvSpPr>
            <a:spLocks noGrp="1"/>
          </p:cNvSpPr>
          <p:nvPr>
            <p:ph type="ctrTitle"/>
          </p:nvPr>
        </p:nvSpPr>
        <p:spPr/>
        <p:txBody>
          <a:bodyPr/>
          <a:lstStyle/>
          <a:p>
            <a:pPr>
              <a:defRPr/>
            </a:pPr>
            <a:endParaRPr lang="en-US"/>
          </a:p>
        </p:txBody>
      </p:sp>
      <p:sp>
        <p:nvSpPr>
          <p:cNvPr id="106499" name="Subtitle 2">
            <a:extLst>
              <a:ext uri="{FF2B5EF4-FFF2-40B4-BE49-F238E27FC236}">
                <a16:creationId xmlns:a16="http://schemas.microsoft.com/office/drawing/2014/main" id="{4BD49A70-D145-4F07-BA45-5CB001C08FA5}"/>
              </a:ext>
            </a:extLst>
          </p:cNvPr>
          <p:cNvSpPr>
            <a:spLocks noGrp="1" noChangeArrowheads="1"/>
          </p:cNvSpPr>
          <p:nvPr>
            <p:ph type="subTitle" idx="1"/>
          </p:nvPr>
        </p:nvSpPr>
        <p:spPr/>
        <p:txBody>
          <a:bodyPr/>
          <a:lstStyle/>
          <a:p>
            <a:endParaRPr lang="en-US" altLang="en-US"/>
          </a:p>
        </p:txBody>
      </p:sp>
      <p:pic>
        <p:nvPicPr>
          <p:cNvPr id="106500" name="Picture 3">
            <a:extLst>
              <a:ext uri="{FF2B5EF4-FFF2-40B4-BE49-F238E27FC236}">
                <a16:creationId xmlns:a16="http://schemas.microsoft.com/office/drawing/2014/main" id="{F2EE9174-B3AC-40D9-B569-54897BF348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4515" name="Rectangle 4">
            <a:extLst>
              <a:ext uri="{FF2B5EF4-FFF2-40B4-BE49-F238E27FC236}">
                <a16:creationId xmlns:a16="http://schemas.microsoft.com/office/drawing/2014/main" id="{25B2BA6B-73D3-4309-9C8E-195C82E3AE78}"/>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4516" name="Text Box 5">
            <a:extLst>
              <a:ext uri="{FF2B5EF4-FFF2-40B4-BE49-F238E27FC236}">
                <a16:creationId xmlns:a16="http://schemas.microsoft.com/office/drawing/2014/main" id="{A322BC86-81F8-4E7D-94D4-CF4C3D328AA0}"/>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4517" name="Rectangle 6">
            <a:extLst>
              <a:ext uri="{FF2B5EF4-FFF2-40B4-BE49-F238E27FC236}">
                <a16:creationId xmlns:a16="http://schemas.microsoft.com/office/drawing/2014/main" id="{62E748AF-D6A7-4A35-B116-CD2728095E97}"/>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4518" name="Text Box 7">
            <a:extLst>
              <a:ext uri="{FF2B5EF4-FFF2-40B4-BE49-F238E27FC236}">
                <a16:creationId xmlns:a16="http://schemas.microsoft.com/office/drawing/2014/main" id="{9E3478C5-49BB-4581-8AC5-E5E1814B7DF4}"/>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37897" name="Text Box 9">
            <a:extLst>
              <a:ext uri="{FF2B5EF4-FFF2-40B4-BE49-F238E27FC236}">
                <a16:creationId xmlns:a16="http://schemas.microsoft.com/office/drawing/2014/main" id="{7CAF6FB9-7634-4DDB-B26C-A3F0B5869B3D}"/>
              </a:ext>
            </a:extLst>
          </p:cNvPr>
          <p:cNvSpPr txBox="1">
            <a:spLocks noChangeArrowheads="1"/>
          </p:cNvSpPr>
          <p:nvPr/>
        </p:nvSpPr>
        <p:spPr bwMode="auto">
          <a:xfrm>
            <a:off x="952500" y="1905000"/>
            <a:ext cx="6934200" cy="434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600" i="1"/>
              <a:t>James 1:2-4</a:t>
            </a:r>
            <a:endParaRPr lang="en-US" altLang="en-US" sz="3600"/>
          </a:p>
          <a:p>
            <a:pPr eaLnBrk="1" hangingPunct="1">
              <a:spcBef>
                <a:spcPct val="50000"/>
              </a:spcBef>
              <a:buClrTx/>
              <a:buSzTx/>
              <a:buFontTx/>
              <a:buNone/>
            </a:pPr>
            <a:r>
              <a:rPr lang="en-US" altLang="en-US" sz="1800" i="1"/>
              <a:t>2</a:t>
            </a:r>
            <a:r>
              <a:rPr lang="en-US" altLang="en-US" i="1"/>
              <a:t>“Count it all joy, my brother, when you meet trials of various kinds, </a:t>
            </a:r>
            <a:r>
              <a:rPr lang="en-US" altLang="en-US" sz="1800" i="1"/>
              <a:t>3</a:t>
            </a:r>
            <a:r>
              <a:rPr lang="en-US" altLang="en-US" i="1"/>
              <a:t> for you know that the testing of your Faith produces steadfastness.  </a:t>
            </a:r>
            <a:r>
              <a:rPr lang="en-US" altLang="en-US" sz="1800" i="1"/>
              <a:t>4 </a:t>
            </a:r>
            <a:r>
              <a:rPr lang="en-US" altLang="en-US" i="1"/>
              <a:t>And let steadfastness have its full effect, that you may be perfect and complete, lacking nothing.”</a:t>
            </a:r>
            <a:endParaRPr lang="en-US" altLang="en-US"/>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2" fill="hold" grpId="0" nodeType="afterEffect">
                                  <p:stCondLst>
                                    <p:cond delay="500"/>
                                  </p:stCondLst>
                                  <p:childTnLst>
                                    <p:set>
                                      <p:cBhvr>
                                        <p:cTn id="6" dur="1" fill="hold">
                                          <p:stCondLst>
                                            <p:cond delay="0"/>
                                          </p:stCondLst>
                                        </p:cTn>
                                        <p:tgtEl>
                                          <p:spTgt spid="37897"/>
                                        </p:tgtEl>
                                        <p:attrNameLst>
                                          <p:attrName>style.visibility</p:attrName>
                                        </p:attrNameLst>
                                      </p:cBhvr>
                                      <p:to>
                                        <p:strVal val="visible"/>
                                      </p:to>
                                    </p:set>
                                    <p:anim calcmode="lin" valueType="num">
                                      <p:cBhvr additive="base">
                                        <p:cTn id="7" dur="500" fill="hold"/>
                                        <p:tgtEl>
                                          <p:spTgt spid="37897"/>
                                        </p:tgtEl>
                                        <p:attrNameLst>
                                          <p:attrName>ppt_x</p:attrName>
                                        </p:attrNameLst>
                                      </p:cBhvr>
                                      <p:tavLst>
                                        <p:tav tm="0">
                                          <p:val>
                                            <p:strVal val="0-#ppt_w/2"/>
                                          </p:val>
                                        </p:tav>
                                        <p:tav tm="100000">
                                          <p:val>
                                            <p:strVal val="#ppt_x"/>
                                          </p:val>
                                        </p:tav>
                                      </p:tavLst>
                                    </p:anim>
                                    <p:anim calcmode="lin" valueType="num">
                                      <p:cBhvr additive="base">
                                        <p:cTn id="8" dur="500" fill="hold"/>
                                        <p:tgtEl>
                                          <p:spTgt spid="378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7"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5539" name="Rectangle 4">
            <a:extLst>
              <a:ext uri="{FF2B5EF4-FFF2-40B4-BE49-F238E27FC236}">
                <a16:creationId xmlns:a16="http://schemas.microsoft.com/office/drawing/2014/main" id="{379D5D17-6C28-4D78-ABA0-1768E6880C2A}"/>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5540" name="Text Box 5">
            <a:extLst>
              <a:ext uri="{FF2B5EF4-FFF2-40B4-BE49-F238E27FC236}">
                <a16:creationId xmlns:a16="http://schemas.microsoft.com/office/drawing/2014/main" id="{073AE1A9-9B2C-44AB-B50A-D68029CA519B}"/>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5541" name="Rectangle 6">
            <a:extLst>
              <a:ext uri="{FF2B5EF4-FFF2-40B4-BE49-F238E27FC236}">
                <a16:creationId xmlns:a16="http://schemas.microsoft.com/office/drawing/2014/main" id="{15DB0596-8767-4E7E-A85B-315E48E9B84A}"/>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5542" name="Text Box 7">
            <a:extLst>
              <a:ext uri="{FF2B5EF4-FFF2-40B4-BE49-F238E27FC236}">
                <a16:creationId xmlns:a16="http://schemas.microsoft.com/office/drawing/2014/main" id="{D2723C69-0B9F-478E-9133-4C2DEED1147F}"/>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65543" name="Text Box 9">
            <a:extLst>
              <a:ext uri="{FF2B5EF4-FFF2-40B4-BE49-F238E27FC236}">
                <a16:creationId xmlns:a16="http://schemas.microsoft.com/office/drawing/2014/main" id="{A5698656-2D74-4E52-8D0D-C426F9ABA903}"/>
              </a:ext>
            </a:extLst>
          </p:cNvPr>
          <p:cNvSpPr txBox="1">
            <a:spLocks noChangeArrowheads="1"/>
          </p:cNvSpPr>
          <p:nvPr/>
        </p:nvSpPr>
        <p:spPr bwMode="auto">
          <a:xfrm>
            <a:off x="952500" y="1905000"/>
            <a:ext cx="6934200" cy="443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600" i="1"/>
              <a:t>James 1:2-4</a:t>
            </a:r>
            <a:endParaRPr lang="en-US" altLang="en-US" sz="3600"/>
          </a:p>
          <a:p>
            <a:pPr eaLnBrk="1" hangingPunct="1">
              <a:spcBef>
                <a:spcPct val="50000"/>
              </a:spcBef>
              <a:buClrTx/>
              <a:buSzTx/>
              <a:buFontTx/>
              <a:buNone/>
            </a:pPr>
            <a:r>
              <a:rPr lang="en-US" altLang="en-US" sz="1800" i="1"/>
              <a:t>2</a:t>
            </a:r>
            <a:r>
              <a:rPr lang="en-US" altLang="en-US" i="1"/>
              <a:t>“Count it all joy, my brother, </a:t>
            </a:r>
            <a:r>
              <a:rPr lang="en-US" altLang="en-US" b="1" i="1"/>
              <a:t>when</a:t>
            </a:r>
            <a:r>
              <a:rPr lang="en-US" altLang="en-US" i="1"/>
              <a:t> you meet trials of various kinds, </a:t>
            </a:r>
            <a:r>
              <a:rPr lang="en-US" altLang="en-US" sz="1800" i="1"/>
              <a:t>3</a:t>
            </a:r>
            <a:r>
              <a:rPr lang="en-US" altLang="en-US" i="1"/>
              <a:t> for you know that the testing of your Faith produces steadfastness.  </a:t>
            </a:r>
            <a:r>
              <a:rPr lang="en-US" altLang="en-US" sz="1800" i="1"/>
              <a:t>4 </a:t>
            </a:r>
            <a:r>
              <a:rPr lang="en-US" altLang="en-US" i="1"/>
              <a:t>And let steadfastness have its full effect, that you may be perfect and complete, lacking nothing.”</a:t>
            </a:r>
            <a:endParaRPr lang="en-US" altLang="en-US"/>
          </a:p>
        </p:txBody>
      </p:sp>
      <p:cxnSp>
        <p:nvCxnSpPr>
          <p:cNvPr id="65544" name="Straight Connector 2">
            <a:extLst>
              <a:ext uri="{FF2B5EF4-FFF2-40B4-BE49-F238E27FC236}">
                <a16:creationId xmlns:a16="http://schemas.microsoft.com/office/drawing/2014/main" id="{31B97394-8D0C-4EAA-853A-23357A400F62}"/>
              </a:ext>
            </a:extLst>
          </p:cNvPr>
          <p:cNvCxnSpPr>
            <a:cxnSpLocks/>
          </p:cNvCxnSpPr>
          <p:nvPr/>
        </p:nvCxnSpPr>
        <p:spPr bwMode="auto">
          <a:xfrm>
            <a:off x="5943600" y="3200400"/>
            <a:ext cx="914400" cy="0"/>
          </a:xfrm>
          <a:prstGeom prst="line">
            <a:avLst/>
          </a:prstGeom>
          <a:noFill/>
          <a:ln w="57150"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6563" name="Rectangle 4">
            <a:extLst>
              <a:ext uri="{FF2B5EF4-FFF2-40B4-BE49-F238E27FC236}">
                <a16:creationId xmlns:a16="http://schemas.microsoft.com/office/drawing/2014/main" id="{B732EADE-C988-45B3-B5F3-6473FC87D99F}"/>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6564" name="Text Box 5">
            <a:extLst>
              <a:ext uri="{FF2B5EF4-FFF2-40B4-BE49-F238E27FC236}">
                <a16:creationId xmlns:a16="http://schemas.microsoft.com/office/drawing/2014/main" id="{3F86B8E8-3D24-4353-AFAF-8562984D09DA}"/>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6565" name="Rectangle 6">
            <a:extLst>
              <a:ext uri="{FF2B5EF4-FFF2-40B4-BE49-F238E27FC236}">
                <a16:creationId xmlns:a16="http://schemas.microsoft.com/office/drawing/2014/main" id="{F063DBBC-DF10-4984-8D03-32BB27F38BE0}"/>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6566" name="Text Box 7">
            <a:extLst>
              <a:ext uri="{FF2B5EF4-FFF2-40B4-BE49-F238E27FC236}">
                <a16:creationId xmlns:a16="http://schemas.microsoft.com/office/drawing/2014/main" id="{893BA558-B24D-4665-9DEA-89567DFA8284}"/>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66567" name="Text Box 9">
            <a:extLst>
              <a:ext uri="{FF2B5EF4-FFF2-40B4-BE49-F238E27FC236}">
                <a16:creationId xmlns:a16="http://schemas.microsoft.com/office/drawing/2014/main" id="{0CB38D9B-C20E-44A1-8008-7D6CC12F229D}"/>
              </a:ext>
            </a:extLst>
          </p:cNvPr>
          <p:cNvSpPr txBox="1">
            <a:spLocks noChangeArrowheads="1"/>
          </p:cNvSpPr>
          <p:nvPr/>
        </p:nvSpPr>
        <p:spPr bwMode="auto">
          <a:xfrm>
            <a:off x="762000" y="1647825"/>
            <a:ext cx="7696200" cy="498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James 1:5-8</a:t>
            </a:r>
            <a:endParaRPr lang="en-US" altLang="en-US" sz="3000"/>
          </a:p>
          <a:p>
            <a:pPr eaLnBrk="1" hangingPunct="1">
              <a:spcBef>
                <a:spcPct val="50000"/>
              </a:spcBef>
              <a:buClrTx/>
              <a:buSzTx/>
              <a:buFontTx/>
              <a:buNone/>
            </a:pPr>
            <a:r>
              <a:rPr lang="en-US" altLang="en-US" sz="1800" i="1"/>
              <a:t>5</a:t>
            </a:r>
            <a:r>
              <a:rPr lang="en-US" altLang="en-US" sz="3000" i="1"/>
              <a:t>“If any of you lacks wisdom, let him ask God who gives generously to all without reproach, and it will be given him.  </a:t>
            </a:r>
            <a:r>
              <a:rPr lang="en-US" altLang="en-US" sz="1800" i="1"/>
              <a:t>6</a:t>
            </a:r>
            <a:r>
              <a:rPr lang="en-US" altLang="en-US" sz="3000" i="1"/>
              <a:t> But let him ask in faith, with no doubting, for the one who doubts is like a wave of the seas that is driven and tossed by the wind.  </a:t>
            </a:r>
            <a:r>
              <a:rPr lang="en-US" altLang="en-US" sz="1800" i="1"/>
              <a:t>7</a:t>
            </a:r>
            <a:r>
              <a:rPr lang="en-US" altLang="en-US" sz="3000" i="1"/>
              <a:t> For that person must not suppose that he will receive anything from the Lord; </a:t>
            </a:r>
            <a:r>
              <a:rPr lang="en-US" altLang="en-US" sz="1800" i="1"/>
              <a:t>8</a:t>
            </a:r>
            <a:r>
              <a:rPr lang="en-US" altLang="en-US" sz="3000" i="1"/>
              <a:t> he is a double-minded man, unstable in all his ways.”</a:t>
            </a:r>
            <a:endParaRPr lang="en-US" altLang="en-US" sz="3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7587" name="Rectangle 4">
            <a:extLst>
              <a:ext uri="{FF2B5EF4-FFF2-40B4-BE49-F238E27FC236}">
                <a16:creationId xmlns:a16="http://schemas.microsoft.com/office/drawing/2014/main" id="{94C03DCB-07D1-4597-B200-86772763300E}"/>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7588" name="Text Box 5">
            <a:extLst>
              <a:ext uri="{FF2B5EF4-FFF2-40B4-BE49-F238E27FC236}">
                <a16:creationId xmlns:a16="http://schemas.microsoft.com/office/drawing/2014/main" id="{330C84A8-BD16-4281-A65E-7C56AE3F3B2C}"/>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7589" name="Rectangle 6">
            <a:extLst>
              <a:ext uri="{FF2B5EF4-FFF2-40B4-BE49-F238E27FC236}">
                <a16:creationId xmlns:a16="http://schemas.microsoft.com/office/drawing/2014/main" id="{E00C1A34-DA2D-429F-972B-1DE56D266E4A}"/>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7590" name="Text Box 7">
            <a:extLst>
              <a:ext uri="{FF2B5EF4-FFF2-40B4-BE49-F238E27FC236}">
                <a16:creationId xmlns:a16="http://schemas.microsoft.com/office/drawing/2014/main" id="{7E91DCC8-C057-4F25-9723-C6FDB1E9181D}"/>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67591" name="Text Box 9">
            <a:extLst>
              <a:ext uri="{FF2B5EF4-FFF2-40B4-BE49-F238E27FC236}">
                <a16:creationId xmlns:a16="http://schemas.microsoft.com/office/drawing/2014/main" id="{5A5619C2-6A4B-4701-9BB8-81EAC7854143}"/>
              </a:ext>
            </a:extLst>
          </p:cNvPr>
          <p:cNvSpPr txBox="1">
            <a:spLocks noChangeArrowheads="1"/>
          </p:cNvSpPr>
          <p:nvPr/>
        </p:nvSpPr>
        <p:spPr bwMode="auto">
          <a:xfrm>
            <a:off x="762000" y="1647825"/>
            <a:ext cx="7696200" cy="498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James 1:5-8</a:t>
            </a:r>
            <a:endParaRPr lang="en-US" altLang="en-US" sz="3000"/>
          </a:p>
          <a:p>
            <a:pPr eaLnBrk="1" hangingPunct="1">
              <a:spcBef>
                <a:spcPct val="50000"/>
              </a:spcBef>
              <a:buClrTx/>
              <a:buSzTx/>
              <a:buFontTx/>
              <a:buNone/>
            </a:pPr>
            <a:r>
              <a:rPr lang="en-US" altLang="en-US" sz="1800" i="1"/>
              <a:t>5</a:t>
            </a:r>
            <a:r>
              <a:rPr lang="en-US" altLang="en-US" sz="3000" i="1"/>
              <a:t>“If any of you lacks wisdom, </a:t>
            </a:r>
            <a:r>
              <a:rPr lang="en-US" altLang="en-US" sz="3000" b="1" i="1"/>
              <a:t>let him ask God </a:t>
            </a:r>
            <a:r>
              <a:rPr lang="en-US" altLang="en-US" sz="3000" i="1"/>
              <a:t>who gives generously to all without reproach, and it will be given him.  </a:t>
            </a:r>
            <a:r>
              <a:rPr lang="en-US" altLang="en-US" sz="1800" i="1"/>
              <a:t>6</a:t>
            </a:r>
            <a:r>
              <a:rPr lang="en-US" altLang="en-US" sz="3000" i="1"/>
              <a:t> But let him ask in faith, with no doubting, for the one who doubts is like a wave of the seas that is driven and tossed by the wind.  </a:t>
            </a:r>
            <a:r>
              <a:rPr lang="en-US" altLang="en-US" sz="1800" i="1"/>
              <a:t>7</a:t>
            </a:r>
            <a:r>
              <a:rPr lang="en-US" altLang="en-US" sz="3000" i="1"/>
              <a:t> For that person must not suppose that he will receive anything from the Lord; </a:t>
            </a:r>
            <a:r>
              <a:rPr lang="en-US" altLang="en-US" sz="1800" i="1"/>
              <a:t>8</a:t>
            </a:r>
            <a:r>
              <a:rPr lang="en-US" altLang="en-US" sz="3000" i="1"/>
              <a:t> he is a double-minded man, unstable in all his ways.”</a:t>
            </a:r>
            <a:endParaRPr lang="en-US" altLang="en-US" sz="3000"/>
          </a:p>
        </p:txBody>
      </p:sp>
      <p:cxnSp>
        <p:nvCxnSpPr>
          <p:cNvPr id="67592" name="Straight Connector 7">
            <a:extLst>
              <a:ext uri="{FF2B5EF4-FFF2-40B4-BE49-F238E27FC236}">
                <a16:creationId xmlns:a16="http://schemas.microsoft.com/office/drawing/2014/main" id="{E6342264-6FE8-4621-B07D-9619C907C287}"/>
              </a:ext>
            </a:extLst>
          </p:cNvPr>
          <p:cNvCxnSpPr>
            <a:cxnSpLocks/>
          </p:cNvCxnSpPr>
          <p:nvPr/>
        </p:nvCxnSpPr>
        <p:spPr bwMode="auto">
          <a:xfrm>
            <a:off x="5334000" y="2819400"/>
            <a:ext cx="2590800" cy="0"/>
          </a:xfrm>
          <a:prstGeom prst="line">
            <a:avLst/>
          </a:prstGeom>
          <a:noFill/>
          <a:ln w="57150"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8611" name="Rectangle 4">
            <a:extLst>
              <a:ext uri="{FF2B5EF4-FFF2-40B4-BE49-F238E27FC236}">
                <a16:creationId xmlns:a16="http://schemas.microsoft.com/office/drawing/2014/main" id="{2A05B085-0133-4801-80A0-2AB7FF95D706}"/>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8612" name="Text Box 5">
            <a:extLst>
              <a:ext uri="{FF2B5EF4-FFF2-40B4-BE49-F238E27FC236}">
                <a16:creationId xmlns:a16="http://schemas.microsoft.com/office/drawing/2014/main" id="{9D8D87E6-AB74-4DAA-ACD7-98B78F74E966}"/>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8613" name="Rectangle 6">
            <a:extLst>
              <a:ext uri="{FF2B5EF4-FFF2-40B4-BE49-F238E27FC236}">
                <a16:creationId xmlns:a16="http://schemas.microsoft.com/office/drawing/2014/main" id="{4B448F46-9D9F-4322-8742-4FE22C0493B4}"/>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8614" name="Text Box 7">
            <a:extLst>
              <a:ext uri="{FF2B5EF4-FFF2-40B4-BE49-F238E27FC236}">
                <a16:creationId xmlns:a16="http://schemas.microsoft.com/office/drawing/2014/main" id="{70CDD78A-2CC2-4ACD-9210-FF3AC44A3728}"/>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68615" name="Text Box 9">
            <a:extLst>
              <a:ext uri="{FF2B5EF4-FFF2-40B4-BE49-F238E27FC236}">
                <a16:creationId xmlns:a16="http://schemas.microsoft.com/office/drawing/2014/main" id="{2AC06720-FB41-431B-A533-0514CBFB85A0}"/>
              </a:ext>
            </a:extLst>
          </p:cNvPr>
          <p:cNvSpPr txBox="1">
            <a:spLocks noChangeArrowheads="1"/>
          </p:cNvSpPr>
          <p:nvPr/>
        </p:nvSpPr>
        <p:spPr bwMode="auto">
          <a:xfrm>
            <a:off x="762000" y="1647825"/>
            <a:ext cx="7696200" cy="401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James 1:12-16</a:t>
            </a:r>
          </a:p>
          <a:p>
            <a:pPr eaLnBrk="1" hangingPunct="1">
              <a:spcBef>
                <a:spcPct val="50000"/>
              </a:spcBef>
              <a:buClrTx/>
              <a:buSzTx/>
              <a:buFontTx/>
              <a:buNone/>
            </a:pPr>
            <a:r>
              <a:rPr lang="en-US" altLang="en-US" sz="1800" i="1"/>
              <a:t>12</a:t>
            </a:r>
            <a:r>
              <a:rPr lang="en-US" altLang="en-US" sz="3000" i="1"/>
              <a:t>“Blessed is the man who remains steadfast under trials, for when he has stood the test he will receive the crown of life, which God has promised to those who love him.  </a:t>
            </a:r>
            <a:r>
              <a:rPr lang="en-US" altLang="en-US" sz="1800" i="1"/>
              <a:t>13</a:t>
            </a:r>
            <a:r>
              <a:rPr lang="en-US" altLang="en-US" sz="3000" i="1"/>
              <a:t> Let no one say when he is tempted, I am being tempted by God, for God cannot be tempted with evil, and he himself tempts no one.  </a:t>
            </a:r>
            <a:endParaRPr lang="en-US" altLang="en-US" sz="3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69635" name="Rectangle 4">
            <a:extLst>
              <a:ext uri="{FF2B5EF4-FFF2-40B4-BE49-F238E27FC236}">
                <a16:creationId xmlns:a16="http://schemas.microsoft.com/office/drawing/2014/main" id="{55161E0F-A5D3-42CD-B4F1-0D32A668CC80}"/>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9636" name="Text Box 5">
            <a:extLst>
              <a:ext uri="{FF2B5EF4-FFF2-40B4-BE49-F238E27FC236}">
                <a16:creationId xmlns:a16="http://schemas.microsoft.com/office/drawing/2014/main" id="{792C625E-1F1A-450D-B16B-3937663E7381}"/>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69637" name="Rectangle 6">
            <a:extLst>
              <a:ext uri="{FF2B5EF4-FFF2-40B4-BE49-F238E27FC236}">
                <a16:creationId xmlns:a16="http://schemas.microsoft.com/office/drawing/2014/main" id="{74C76787-11B5-47AB-A379-90D62873CD96}"/>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69638" name="Text Box 7">
            <a:extLst>
              <a:ext uri="{FF2B5EF4-FFF2-40B4-BE49-F238E27FC236}">
                <a16:creationId xmlns:a16="http://schemas.microsoft.com/office/drawing/2014/main" id="{59788A69-825B-4803-9BFB-D31618D92F4D}"/>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69639" name="Text Box 9">
            <a:extLst>
              <a:ext uri="{FF2B5EF4-FFF2-40B4-BE49-F238E27FC236}">
                <a16:creationId xmlns:a16="http://schemas.microsoft.com/office/drawing/2014/main" id="{DDD089CA-C0CE-46B7-9E1D-DD4FF3EF3B19}"/>
              </a:ext>
            </a:extLst>
          </p:cNvPr>
          <p:cNvSpPr txBox="1">
            <a:spLocks noChangeArrowheads="1"/>
          </p:cNvSpPr>
          <p:nvPr/>
        </p:nvSpPr>
        <p:spPr bwMode="auto">
          <a:xfrm>
            <a:off x="762000" y="1647825"/>
            <a:ext cx="7696200" cy="3122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James 1:12-16</a:t>
            </a:r>
          </a:p>
          <a:p>
            <a:pPr eaLnBrk="1" hangingPunct="1">
              <a:spcBef>
                <a:spcPct val="50000"/>
              </a:spcBef>
              <a:buClrTx/>
              <a:buSzTx/>
              <a:buFontTx/>
              <a:buNone/>
            </a:pPr>
            <a:r>
              <a:rPr lang="en-US" altLang="en-US" sz="1800" i="1"/>
              <a:t>14</a:t>
            </a:r>
            <a:r>
              <a:rPr lang="en-US" altLang="en-US" sz="3000" i="1"/>
              <a:t>“But each person is tempted when he is lured and enticed by his own desire. </a:t>
            </a:r>
            <a:r>
              <a:rPr lang="en-US" altLang="en-US" sz="1800" i="1"/>
              <a:t>15</a:t>
            </a:r>
            <a:r>
              <a:rPr lang="en-US" altLang="en-US" i="1"/>
              <a:t> </a:t>
            </a:r>
            <a:r>
              <a:rPr lang="en-US" altLang="en-US" sz="3000" i="1"/>
              <a:t>Then desire when it has been conceived gives birth to sin, and sin when it is fully grown brings forth death.  </a:t>
            </a:r>
            <a:r>
              <a:rPr lang="en-US" altLang="en-US" sz="1800" i="1"/>
              <a:t>16</a:t>
            </a:r>
            <a:r>
              <a:rPr lang="en-US" altLang="en-US" sz="3000" i="1"/>
              <a:t> Do not be deceived, my beloved brethren.”</a:t>
            </a:r>
            <a:endParaRPr lang="en-US" altLang="en-US" sz="3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70659" name="Rectangle 4">
            <a:extLst>
              <a:ext uri="{FF2B5EF4-FFF2-40B4-BE49-F238E27FC236}">
                <a16:creationId xmlns:a16="http://schemas.microsoft.com/office/drawing/2014/main" id="{671678EB-FD75-4178-BC2F-4BD1BE6A28B1}"/>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0660" name="Text Box 5">
            <a:extLst>
              <a:ext uri="{FF2B5EF4-FFF2-40B4-BE49-F238E27FC236}">
                <a16:creationId xmlns:a16="http://schemas.microsoft.com/office/drawing/2014/main" id="{800A6F9D-392C-4799-BB38-66D1703F136E}"/>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70661" name="Rectangle 6">
            <a:extLst>
              <a:ext uri="{FF2B5EF4-FFF2-40B4-BE49-F238E27FC236}">
                <a16:creationId xmlns:a16="http://schemas.microsoft.com/office/drawing/2014/main" id="{3C5EB687-2CA5-4401-9E54-57149C426907}"/>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0662" name="Text Box 7">
            <a:extLst>
              <a:ext uri="{FF2B5EF4-FFF2-40B4-BE49-F238E27FC236}">
                <a16:creationId xmlns:a16="http://schemas.microsoft.com/office/drawing/2014/main" id="{16E14F66-3F3C-4151-8515-8BFC60892B76}"/>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70663" name="Text Box 9">
            <a:extLst>
              <a:ext uri="{FF2B5EF4-FFF2-40B4-BE49-F238E27FC236}">
                <a16:creationId xmlns:a16="http://schemas.microsoft.com/office/drawing/2014/main" id="{36DA6AA3-FA26-4CD7-A847-28173E2C024E}"/>
              </a:ext>
            </a:extLst>
          </p:cNvPr>
          <p:cNvSpPr txBox="1">
            <a:spLocks noChangeArrowheads="1"/>
          </p:cNvSpPr>
          <p:nvPr/>
        </p:nvSpPr>
        <p:spPr bwMode="auto">
          <a:xfrm>
            <a:off x="762000" y="1647825"/>
            <a:ext cx="7696200" cy="406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James 1:12-16</a:t>
            </a:r>
          </a:p>
          <a:p>
            <a:pPr eaLnBrk="1" hangingPunct="1">
              <a:spcBef>
                <a:spcPct val="50000"/>
              </a:spcBef>
              <a:buClrTx/>
              <a:buSzTx/>
              <a:buFontTx/>
              <a:buNone/>
            </a:pPr>
            <a:r>
              <a:rPr lang="en-US" altLang="en-US" sz="1800" i="1"/>
              <a:t>12</a:t>
            </a:r>
            <a:r>
              <a:rPr lang="en-US" altLang="en-US" sz="3000" i="1"/>
              <a:t>“</a:t>
            </a:r>
            <a:r>
              <a:rPr lang="en-US" altLang="en-US" sz="3000" b="1" i="1"/>
              <a:t>Blessed is the man </a:t>
            </a:r>
            <a:r>
              <a:rPr lang="en-US" altLang="en-US" sz="3000" i="1"/>
              <a:t>who remains steadfast under trials, </a:t>
            </a:r>
            <a:r>
              <a:rPr lang="en-US" altLang="en-US" sz="3000" i="1" u="sng"/>
              <a:t>for when he has stood the test </a:t>
            </a:r>
            <a:r>
              <a:rPr lang="en-US" altLang="en-US" sz="3000" i="1"/>
              <a:t>he will </a:t>
            </a:r>
            <a:r>
              <a:rPr lang="en-US" altLang="en-US" sz="3000" i="1" u="sng"/>
              <a:t>receive the crown of life</a:t>
            </a:r>
            <a:r>
              <a:rPr lang="en-US" altLang="en-US" sz="3000" i="1"/>
              <a:t>, which God has promised to those who love him.  </a:t>
            </a:r>
            <a:r>
              <a:rPr lang="en-US" altLang="en-US" sz="1800" i="1"/>
              <a:t>13</a:t>
            </a:r>
            <a:r>
              <a:rPr lang="en-US" altLang="en-US" sz="3000" i="1"/>
              <a:t> Let no one say when he is tempted, I am being tempted by God, for God cannot be tempted with evil, and he himself tempts no one.  </a:t>
            </a:r>
            <a:endParaRPr lang="en-US" altLang="en-US" sz="3000"/>
          </a:p>
        </p:txBody>
      </p:sp>
      <p:cxnSp>
        <p:nvCxnSpPr>
          <p:cNvPr id="70664" name="Straight Connector 7">
            <a:extLst>
              <a:ext uri="{FF2B5EF4-FFF2-40B4-BE49-F238E27FC236}">
                <a16:creationId xmlns:a16="http://schemas.microsoft.com/office/drawing/2014/main" id="{DC66E536-7E9E-4E80-A991-EAC27A60CDB4}"/>
              </a:ext>
            </a:extLst>
          </p:cNvPr>
          <p:cNvCxnSpPr>
            <a:cxnSpLocks/>
          </p:cNvCxnSpPr>
          <p:nvPr/>
        </p:nvCxnSpPr>
        <p:spPr bwMode="auto">
          <a:xfrm>
            <a:off x="1219200" y="2819400"/>
            <a:ext cx="3048000" cy="0"/>
          </a:xfrm>
          <a:prstGeom prst="line">
            <a:avLst/>
          </a:prstGeom>
          <a:noFill/>
          <a:ln w="57150" algn="ctr">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noFill/>
              </a14:hiddenFill>
            </a:ext>
          </a:ex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9344D59-266B-4585-AE13-81D335F0BFC4}"/>
              </a:ext>
            </a:extLst>
          </p:cNvPr>
          <p:cNvSpPr>
            <a:spLocks noGrp="1" noChangeArrowheads="1"/>
          </p:cNvSpPr>
          <p:nvPr>
            <p:ph type="ctrTitle" sz="quarter"/>
          </p:nvPr>
        </p:nvSpPr>
        <p:spPr>
          <a:xfrm>
            <a:off x="533400" y="152400"/>
            <a:ext cx="7772400" cy="1143000"/>
          </a:xfrm>
          <a:effectLst>
            <a:outerShdw dist="107763" dir="2700000" algn="ctr" rotWithShape="0">
              <a:schemeClr val="bg2"/>
            </a:outerShdw>
          </a:effectLst>
        </p:spPr>
        <p:txBody>
          <a:bodyPr/>
          <a:lstStyle/>
          <a:p>
            <a:pPr eaLnBrk="1" hangingPunct="1">
              <a:defRPr/>
            </a:pPr>
            <a:r>
              <a:rPr lang="en-US" b="1" i="1" u="sng" dirty="0">
                <a:latin typeface="Times New Roman"/>
              </a:rPr>
              <a:t>“Count it All Joy…”</a:t>
            </a:r>
            <a:endParaRPr lang="en-US" b="1" i="1" u="sng" dirty="0"/>
          </a:p>
        </p:txBody>
      </p:sp>
      <p:sp>
        <p:nvSpPr>
          <p:cNvPr id="71683" name="Rectangle 4">
            <a:extLst>
              <a:ext uri="{FF2B5EF4-FFF2-40B4-BE49-F238E27FC236}">
                <a16:creationId xmlns:a16="http://schemas.microsoft.com/office/drawing/2014/main" id="{8763B176-B5A0-4FA1-B146-3B48DC1AA43F}"/>
              </a:ext>
            </a:extLst>
          </p:cNvPr>
          <p:cNvSpPr>
            <a:spLocks noChangeArrowheads="1"/>
          </p:cNvSpPr>
          <p:nvPr/>
        </p:nvSpPr>
        <p:spPr bwMode="auto">
          <a:xfrm flipH="1">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1684" name="Text Box 5">
            <a:extLst>
              <a:ext uri="{FF2B5EF4-FFF2-40B4-BE49-F238E27FC236}">
                <a16:creationId xmlns:a16="http://schemas.microsoft.com/office/drawing/2014/main" id="{2EEF16B4-50FA-408D-950D-44EF7165DDC0}"/>
              </a:ext>
            </a:extLst>
          </p:cNvPr>
          <p:cNvSpPr txBox="1">
            <a:spLocks noChangeArrowheads="1"/>
          </p:cNvSpPr>
          <p:nvPr/>
        </p:nvSpPr>
        <p:spPr bwMode="auto">
          <a:xfrm>
            <a:off x="0" y="3429000"/>
            <a:ext cx="7772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2400"/>
              <a:t>	</a:t>
            </a:r>
            <a:endParaRPr lang="en-US" altLang="en-US"/>
          </a:p>
        </p:txBody>
      </p:sp>
      <p:sp>
        <p:nvSpPr>
          <p:cNvPr id="71685" name="Rectangle 6">
            <a:extLst>
              <a:ext uri="{FF2B5EF4-FFF2-40B4-BE49-F238E27FC236}">
                <a16:creationId xmlns:a16="http://schemas.microsoft.com/office/drawing/2014/main" id="{C3CBBC69-9B66-41EC-8290-09F0C9CBB6E1}"/>
              </a:ext>
            </a:extLst>
          </p:cNvPr>
          <p:cNvSpPr>
            <a:spLocks noChangeArrowheads="1"/>
          </p:cNvSpPr>
          <p:nvPr/>
        </p:nvSpPr>
        <p:spPr bwMode="auto">
          <a:xfrm>
            <a:off x="228600" y="7086600"/>
            <a:ext cx="76200" cy="76200"/>
          </a:xfrm>
          <a:prstGeom prst="rect">
            <a:avLst/>
          </a:prstGeom>
          <a:solidFill>
            <a:srgbClr val="99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algn="ctr" eaLnBrk="1" hangingPunct="1">
              <a:spcBef>
                <a:spcPct val="0"/>
              </a:spcBef>
              <a:buClrTx/>
              <a:buSzTx/>
              <a:buFontTx/>
              <a:buNone/>
            </a:pPr>
            <a:endParaRPr lang="en-US" altLang="en-US"/>
          </a:p>
        </p:txBody>
      </p:sp>
      <p:sp>
        <p:nvSpPr>
          <p:cNvPr id="71686" name="Text Box 7">
            <a:extLst>
              <a:ext uri="{FF2B5EF4-FFF2-40B4-BE49-F238E27FC236}">
                <a16:creationId xmlns:a16="http://schemas.microsoft.com/office/drawing/2014/main" id="{1A5A87C6-BFF3-4EC1-8E9C-54CEE96FF7A0}"/>
              </a:ext>
            </a:extLst>
          </p:cNvPr>
          <p:cNvSpPr txBox="1">
            <a:spLocks noChangeArrowheads="1"/>
          </p:cNvSpPr>
          <p:nvPr/>
        </p:nvSpPr>
        <p:spPr bwMode="auto">
          <a:xfrm>
            <a:off x="609600" y="5334000"/>
            <a:ext cx="7239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endParaRPr lang="en-US" altLang="en-US"/>
          </a:p>
        </p:txBody>
      </p:sp>
      <p:sp>
        <p:nvSpPr>
          <p:cNvPr id="71687" name="Text Box 9">
            <a:extLst>
              <a:ext uri="{FF2B5EF4-FFF2-40B4-BE49-F238E27FC236}">
                <a16:creationId xmlns:a16="http://schemas.microsoft.com/office/drawing/2014/main" id="{8981375F-E62E-4062-B350-1D3824330FD6}"/>
              </a:ext>
            </a:extLst>
          </p:cNvPr>
          <p:cNvSpPr txBox="1">
            <a:spLocks noChangeArrowheads="1"/>
          </p:cNvSpPr>
          <p:nvPr/>
        </p:nvSpPr>
        <p:spPr bwMode="auto">
          <a:xfrm>
            <a:off x="762000" y="1647825"/>
            <a:ext cx="7696200" cy="227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accent2"/>
              </a:buClr>
              <a:buSzPct val="80000"/>
              <a:buFont typeface="Wingdings" panose="05000000000000000000" pitchFamily="2" charset="2"/>
              <a:buChar char="l"/>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lr>
                <a:schemeClr val="tx1"/>
              </a:buClr>
              <a:buSzPct val="90000"/>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lr>
                <a:schemeClr val="accent1"/>
              </a:buClr>
              <a:buSzPct val="60000"/>
              <a:buFont typeface="Wingdings" panose="05000000000000000000" pitchFamily="2" charset="2"/>
              <a:buChar char="l"/>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lr>
                <a:schemeClr val="tx1"/>
              </a:buClr>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lr>
                <a:schemeClr val="accent1"/>
              </a:buClr>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lr>
                <a:schemeClr val="accent1"/>
              </a:buClr>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50000"/>
              </a:spcBef>
              <a:buClrTx/>
              <a:buSzTx/>
              <a:buFontTx/>
              <a:buNone/>
            </a:pPr>
            <a:r>
              <a:rPr lang="en-US" altLang="en-US" sz="3000" i="1"/>
              <a:t>Gal. 3:26-27</a:t>
            </a:r>
          </a:p>
          <a:p>
            <a:pPr eaLnBrk="1" hangingPunct="1">
              <a:spcBef>
                <a:spcPct val="50000"/>
              </a:spcBef>
              <a:buClrTx/>
              <a:buSzTx/>
              <a:buFontTx/>
              <a:buNone/>
            </a:pPr>
            <a:r>
              <a:rPr lang="en-US" altLang="en-US" sz="1800" i="1"/>
              <a:t>26</a:t>
            </a:r>
            <a:r>
              <a:rPr lang="en-US" altLang="en-US" sz="3000" i="1"/>
              <a:t>“</a:t>
            </a:r>
            <a:r>
              <a:rPr lang="en-US" altLang="en-US" i="1"/>
              <a:t>for in Christ you are all sons of God through Faith.  </a:t>
            </a:r>
            <a:r>
              <a:rPr lang="en-US" altLang="en-US" sz="1800" i="1"/>
              <a:t>27</a:t>
            </a:r>
            <a:r>
              <a:rPr lang="en-US" altLang="en-US" i="1"/>
              <a:t> For as many as were baptized into Christ have put on Christ.”</a:t>
            </a:r>
            <a:endParaRPr lang="en-US" altLang="en-US" sz="3000"/>
          </a:p>
        </p:txBody>
      </p:sp>
    </p:spTree>
  </p:cSld>
  <p:clrMapOvr>
    <a:masterClrMapping/>
  </p:clrMapOvr>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1018</TotalTime>
  <Words>631</Words>
  <Application>Microsoft Office PowerPoint</Application>
  <PresentationFormat>On-screen Show (4:3)</PresentationFormat>
  <Paragraphs>37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Times New Roman</vt:lpstr>
      <vt:lpstr>Arial</vt:lpstr>
      <vt:lpstr>Wingdings</vt:lpstr>
      <vt:lpstr>Calibri</vt:lpstr>
      <vt:lpstr>Soaring</vt:lpstr>
      <vt:lpstr>PowerPoint Presentation</vt:lpstr>
      <vt:lpstr>“Count it All Joy…”</vt:lpstr>
      <vt:lpstr>“Count it All Joy…”</vt:lpstr>
      <vt:lpstr>“Count it All Joy…”</vt:lpstr>
      <vt:lpstr>“Count it All Joy…”</vt:lpstr>
      <vt:lpstr>“Count it All Joy…”</vt:lpstr>
      <vt:lpstr>“Count it All Joy…”</vt:lpstr>
      <vt:lpstr>“Count it All Joy…”</vt:lpstr>
      <vt:lpstr>“Count it All Joy…”</vt:lpstr>
      <vt:lpstr>“Count it All Joy…”</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Thing…”</dc:title>
  <dc:creator>Jan</dc:creator>
  <cp:lastModifiedBy>Knollwood</cp:lastModifiedBy>
  <cp:revision>23</cp:revision>
  <cp:lastPrinted>1601-01-01T00:00:00Z</cp:lastPrinted>
  <dcterms:created xsi:type="dcterms:W3CDTF">2005-03-15T21:03:45Z</dcterms:created>
  <dcterms:modified xsi:type="dcterms:W3CDTF">2017-11-05T22:28:29Z</dcterms:modified>
</cp:coreProperties>
</file>