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8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3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2AE2-EC4A-42EE-A74D-4C802951F6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5818-B4E5-4AE0-BC32-7F50A10AD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95800"/>
            <a:ext cx="1600200" cy="2200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8" y="2438400"/>
            <a:ext cx="1560892" cy="2145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700042" cy="23345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of the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r>
              <a:rPr lang="en-US" sz="4800" b="1" u="sng" dirty="0" smtClean="0">
                <a:solidFill>
                  <a:schemeClr val="tx1"/>
                </a:solidFill>
              </a:rPr>
              <a:t> Family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1447800" cy="1989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05" y="3048000"/>
            <a:ext cx="1608582" cy="221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63" y="4564880"/>
            <a:ext cx="1447037" cy="1988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2" y="2590800"/>
            <a:ext cx="1500358" cy="206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18550"/>
            <a:ext cx="1335604" cy="18354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Beware 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95800"/>
            <a:ext cx="1600200" cy="2200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8" y="2438400"/>
            <a:ext cx="1560892" cy="2145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1700042" cy="23345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r>
              <a:rPr lang="en-US" sz="4800" b="1" u="sng" dirty="0" smtClean="0">
                <a:solidFill>
                  <a:schemeClr val="tx1"/>
                </a:solidFill>
              </a:rPr>
              <a:t> Family ?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1447800" cy="1989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05" y="3048000"/>
            <a:ext cx="1608582" cy="2211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63" y="4564880"/>
            <a:ext cx="1447037" cy="1988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2" y="2590800"/>
            <a:ext cx="1500358" cy="206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18550"/>
            <a:ext cx="1335604" cy="18354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Have you seen 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What have we learned</a:t>
            </a:r>
            <a:r>
              <a:rPr lang="en-US" sz="7200" dirty="0" smtClean="0"/>
              <a:t>?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97082"/>
            <a:ext cx="6477000" cy="4339650"/>
          </a:xfrm>
          <a:prstGeom prst="rect">
            <a:avLst/>
          </a:prstGeom>
          <a:solidFill>
            <a:schemeClr val="bg1">
              <a:alpha val="51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Be steadfast, unmovable, abounding for the Lord!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 Peaceful and build up the church</a:t>
            </a:r>
            <a:r>
              <a:rPr lang="en-US" sz="2400" b="1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 kind, tenderhearted, loving, humble and forgiving!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 Happy and content</a:t>
            </a:r>
            <a:r>
              <a:rPr lang="en-US" sz="2400" b="1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 respectful and considerate to God’s law!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Speak the truth always!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Imitate Godliness!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 Obedient and Faithful to God’s Word!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smtClean="0">
                <a:solidFill>
                  <a:schemeClr val="tx1"/>
                </a:solidFill>
              </a:rPr>
              <a:t>Spec</a:t>
            </a:r>
            <a:r>
              <a:rPr lang="en-US" sz="4800" b="1" dirty="0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76" y="2057400"/>
            <a:ext cx="3250324" cy="446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627421" y="398633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Cor. 15:58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198" y="2189824"/>
            <a:ext cx="251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What’s the Solution?</a:t>
            </a:r>
            <a:endParaRPr lang="en-US" sz="2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Eccl. 10:18</a:t>
            </a:r>
          </a:p>
          <a:p>
            <a:r>
              <a:rPr lang="en-US" sz="2000" dirty="0" smtClean="0"/>
              <a:t>Prov. </a:t>
            </a:r>
            <a:r>
              <a:rPr lang="en-US" sz="2000" dirty="0" smtClean="0"/>
              <a:t>13:4</a:t>
            </a:r>
            <a:endParaRPr lang="en-US" sz="200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67000" y="228601"/>
            <a:ext cx="3810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/>
              <a:t>Beware </a:t>
            </a:r>
            <a:r>
              <a:rPr lang="en-US" sz="720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7342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 and watch!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Complain and criticize!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 no help!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4953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Worker for the Lord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Always abounding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4" grpId="0"/>
      <p:bldP spid="15" grpId="0"/>
      <p:bldP spid="16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Agi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76" y="2133600"/>
            <a:ext cx="3250324" cy="4463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048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Rom. 14:19</a:t>
            </a:r>
          </a:p>
          <a:p>
            <a:r>
              <a:rPr lang="en-US" sz="2000" dirty="0" smtClean="0"/>
              <a:t>Eph. 4:29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267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Acts 13:8-10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667000" y="228601"/>
            <a:ext cx="3810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/>
              <a:t>Beware </a:t>
            </a:r>
            <a:r>
              <a:rPr lang="en-US" sz="720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743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Trouble-maker</a:t>
            </a:r>
          </a:p>
          <a:p>
            <a:r>
              <a:rPr lang="en-US" dirty="0" smtClean="0"/>
              <a:t>Harsh false accusations</a:t>
            </a:r>
          </a:p>
          <a:p>
            <a:r>
              <a:rPr lang="en-US" dirty="0" smtClean="0"/>
              <a:t>Turning br. from the faith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724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Peacefulness and Edification.</a:t>
            </a:r>
          </a:p>
          <a:p>
            <a:r>
              <a:rPr lang="en-US" dirty="0" smtClean="0"/>
              <a:t>Impart grace.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114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38900" y="22098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7674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2" grpId="0"/>
      <p:bldP spid="5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smtClean="0">
                <a:solidFill>
                  <a:schemeClr val="tx1"/>
                </a:solidFill>
              </a:rPr>
              <a:t>Devas</a:t>
            </a:r>
            <a:r>
              <a:rPr lang="en-US" sz="4800" b="1" dirty="0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9" y="2133600"/>
            <a:ext cx="3245838" cy="4463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276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Tit. 3:1-2</a:t>
            </a:r>
          </a:p>
          <a:p>
            <a:r>
              <a:rPr lang="en-US" sz="2000" dirty="0" smtClean="0"/>
              <a:t>Eph. 4:32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Jas. 3:6</a:t>
            </a:r>
          </a:p>
          <a:p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Shows no love or kindness</a:t>
            </a:r>
          </a:p>
          <a:p>
            <a:r>
              <a:rPr lang="en-US" dirty="0" smtClean="0"/>
              <a:t>Sour attitude</a:t>
            </a:r>
          </a:p>
          <a:p>
            <a:r>
              <a:rPr lang="en-US" dirty="0" smtClean="0"/>
              <a:t>Never a kind word</a:t>
            </a:r>
          </a:p>
          <a:p>
            <a:r>
              <a:rPr lang="en-US" dirty="0" smtClean="0"/>
              <a:t>Uses Tongue </a:t>
            </a:r>
            <a:r>
              <a:rPr lang="en-US" dirty="0"/>
              <a:t>a</a:t>
            </a:r>
            <a:r>
              <a:rPr lang="en-US" dirty="0" smtClean="0"/>
              <a:t>s a living fire of destruction.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 kindness.</a:t>
            </a:r>
          </a:p>
          <a:p>
            <a:r>
              <a:rPr lang="en-US" dirty="0" smtClean="0"/>
              <a:t> Be Tenderhearted, gentle, humble and</a:t>
            </a:r>
          </a:p>
          <a:p>
            <a:r>
              <a:rPr lang="en-US" dirty="0" smtClean="0"/>
              <a:t>Forgiving.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152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38900" y="22098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986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10" grpId="0"/>
      <p:bldP spid="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Lamen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2" y="2133600"/>
            <a:ext cx="3245838" cy="4460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14157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Cor. 10:13</a:t>
            </a:r>
          </a:p>
          <a:p>
            <a:r>
              <a:rPr lang="en-US" sz="2000" dirty="0" smtClean="0"/>
              <a:t>Phil. 4:11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Ex. 5:1-22; 14:11-22; 15:22; 16:1-4 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Easily offended, holds grudges, prideful,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572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Brotherly kindness and love.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38900" y="22098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0839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7" grpId="0"/>
      <p:bldP spid="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65" y="2133600"/>
            <a:ext cx="3244935" cy="4460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Dic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14182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Jn. 1:11,</a:t>
            </a:r>
          </a:p>
          <a:p>
            <a:r>
              <a:rPr lang="en-US" sz="2000" dirty="0" smtClean="0"/>
              <a:t>Prov. 29:23;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Jn. </a:t>
            </a:r>
            <a:r>
              <a:rPr lang="en-US" sz="2000" dirty="0" smtClean="0"/>
              <a:t>1:9-10,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Prov</a:t>
            </a:r>
            <a:r>
              <a:rPr lang="en-US" sz="2000" dirty="0" smtClean="0"/>
              <a:t>. 16:18;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of Pride and Arrogance, desires leadership and rule of the church.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25915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 not evil.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humility.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servitude.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 !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438900" y="22098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3812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5" grpId="0"/>
      <p:bldP spid="6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Commen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0" y="2057400"/>
            <a:ext cx="3244935" cy="4459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276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Pet. 4:11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Prov. 17:7;</a:t>
            </a:r>
          </a:p>
          <a:p>
            <a:r>
              <a:rPr lang="en-US" sz="2000" dirty="0" smtClean="0"/>
              <a:t>Mk.12:38-40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Knows it all and glorifies self.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740383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Speak only as God would have us to speak.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Give God the glory.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438900" y="22098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9074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5" grpId="0"/>
      <p:bldP spid="6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Imi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2" y="2169881"/>
            <a:ext cx="3242428" cy="4459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172361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Cor. 11:1-2</a:t>
            </a:r>
          </a:p>
          <a:p>
            <a:r>
              <a:rPr lang="en-US" sz="2000" dirty="0" smtClean="0"/>
              <a:t>Matt. 6:33;</a:t>
            </a:r>
          </a:p>
          <a:p>
            <a:r>
              <a:rPr lang="en-US" sz="2000" dirty="0" smtClean="0"/>
              <a:t>Acts 17:11-12 </a:t>
            </a:r>
          </a:p>
          <a:p>
            <a:r>
              <a:rPr lang="en-US" sz="2000" dirty="0" smtClean="0"/>
              <a:t>2 </a:t>
            </a:r>
            <a:r>
              <a:rPr lang="en-US" sz="2000" dirty="0"/>
              <a:t>Tim. </a:t>
            </a:r>
            <a:r>
              <a:rPr lang="en-US" sz="2000" dirty="0" smtClean="0"/>
              <a:t>2:15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Mk 15:15</a:t>
            </a:r>
          </a:p>
          <a:p>
            <a:r>
              <a:rPr lang="en-US" sz="2000" dirty="0" smtClean="0"/>
              <a:t>Eph. 4:14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Follows the crowd, seldom studies for self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4964536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out your own salvation, seek first the kingdom. Search the scriptures daily.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38900" y="22098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42796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5" grpId="0"/>
      <p:bldP spid="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28601"/>
            <a:ext cx="3810000" cy="838199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Beware </a:t>
            </a:r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38862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Hesi</a:t>
            </a:r>
            <a:r>
              <a:rPr lang="en-US" sz="4800" b="1" dirty="0" err="1" smtClean="0">
                <a:solidFill>
                  <a:schemeClr val="tx1"/>
                </a:solidFill>
              </a:rPr>
              <a:t>-</a:t>
            </a:r>
            <a:r>
              <a:rPr lang="en-US" sz="4800" b="1" u="sng" dirty="0" err="1" smtClean="0">
                <a:solidFill>
                  <a:schemeClr val="tx1"/>
                </a:solidFill>
              </a:rPr>
              <a:t>Tator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2" y="2178785"/>
            <a:ext cx="3242428" cy="4455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3124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Acts 4:12</a:t>
            </a:r>
          </a:p>
          <a:p>
            <a:r>
              <a:rPr lang="en-US" sz="2000" dirty="0" smtClean="0"/>
              <a:t>2 Cor. 6:2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38644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Acts 24:25; 26:28; 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Knows what to do…but won’t concede to God’s ways. Almost persuaded.</a:t>
            </a:r>
          </a:p>
          <a:p>
            <a:r>
              <a:rPr lang="en-US" dirty="0" smtClean="0"/>
              <a:t>No commitment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56488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Salvation is in God alone. </a:t>
            </a:r>
            <a:endParaRPr lang="en-US" dirty="0" smtClean="0"/>
          </a:p>
          <a:p>
            <a:r>
              <a:rPr lang="en-US" dirty="0" smtClean="0"/>
              <a:t>Obey </a:t>
            </a:r>
            <a:r>
              <a:rPr lang="en-US" dirty="0" smtClean="0"/>
              <a:t>Now.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1787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Here’s the Problem!</a:t>
            </a:r>
            <a:endParaRPr lang="en-US" sz="2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38900" y="220980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4118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5" grpId="0"/>
      <p:bldP spid="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452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Beware </vt:lpstr>
      <vt:lpstr>PowerPoint Presentation</vt:lpstr>
      <vt:lpstr>PowerPoint Presentation</vt:lpstr>
      <vt:lpstr>Beware of</vt:lpstr>
      <vt:lpstr>Beware of</vt:lpstr>
      <vt:lpstr>Beware of</vt:lpstr>
      <vt:lpstr>Beware of</vt:lpstr>
      <vt:lpstr>Beware of</vt:lpstr>
      <vt:lpstr>Beware of</vt:lpstr>
      <vt:lpstr>Have you seen </vt:lpstr>
      <vt:lpstr>What have we learned?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Beware</dc:title>
  <dc:creator>Randall Reeder</dc:creator>
  <cp:lastModifiedBy>Randall Reeder</cp:lastModifiedBy>
  <cp:revision>86</cp:revision>
  <cp:lastPrinted>2017-11-04T11:45:24Z</cp:lastPrinted>
  <dcterms:created xsi:type="dcterms:W3CDTF">2017-11-01T19:22:12Z</dcterms:created>
  <dcterms:modified xsi:type="dcterms:W3CDTF">2017-11-05T12:45:19Z</dcterms:modified>
</cp:coreProperties>
</file>