
<file path=[Content_Types].xml><?xml version="1.0" encoding="utf-8"?>
<Types xmlns="http://schemas.openxmlformats.org/package/2006/content-types">
  <Default Extension="png" ContentType="image/png"/>
  <Default Extension="jpg&amp;ehk=grfKOwQ3iosIlaE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61" r:id="rId2"/>
    <p:sldId id="260" r:id="rId3"/>
    <p:sldId id="263" r:id="rId4"/>
    <p:sldId id="264" r:id="rId5"/>
    <p:sldId id="262" r:id="rId6"/>
    <p:sldId id="267" r:id="rId7"/>
    <p:sldId id="266" r:id="rId8"/>
    <p:sldId id="34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A91F8-E85C-4EF9-BFE6-E35FF5C3D42E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558BD-6A30-4BF6-AF9F-216C8117B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95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2E9A-EF66-4601-B62C-C329E0949064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1FF17-DE39-46DC-9E07-6F046EAAD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2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2E9A-EF66-4601-B62C-C329E0949064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1FF17-DE39-46DC-9E07-6F046EAAD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35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2E9A-EF66-4601-B62C-C329E0949064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1FF17-DE39-46DC-9E07-6F046EAAD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04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2E9A-EF66-4601-B62C-C329E0949064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1FF17-DE39-46DC-9E07-6F046EAAD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1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2E9A-EF66-4601-B62C-C329E0949064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1FF17-DE39-46DC-9E07-6F046EAAD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84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2E9A-EF66-4601-B62C-C329E0949064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1FF17-DE39-46DC-9E07-6F046EAAD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93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2E9A-EF66-4601-B62C-C329E0949064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1FF17-DE39-46DC-9E07-6F046EAAD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81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2E9A-EF66-4601-B62C-C329E0949064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1FF17-DE39-46DC-9E07-6F046EAAD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15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2E9A-EF66-4601-B62C-C329E0949064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1FF17-DE39-46DC-9E07-6F046EAAD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82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2E9A-EF66-4601-B62C-C329E0949064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1FF17-DE39-46DC-9E07-6F046EAAD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84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2E9A-EF66-4601-B62C-C329E0949064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1FF17-DE39-46DC-9E07-6F046EAAD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27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52E9A-EF66-4601-B62C-C329E0949064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1FF17-DE39-46DC-9E07-6F046EAAD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oceaninview.blogspot.com/2012/03/all-i-realllly-want-to-do-o-o-o.html" TargetMode="External"/><Relationship Id="rId2" Type="http://schemas.openxmlformats.org/officeDocument/2006/relationships/image" Target="../media/image1.jpg&amp;ehk=grfKOwQ3iosIlaE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B94696-5EBE-4157-92F4-686C3BB86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25000"/>
          <a:stretch/>
        </p:blipFill>
        <p:spPr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AACEE94-CCC2-488C-AE3F-C181A0F05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896" y="4359965"/>
            <a:ext cx="3130826" cy="1895061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100" dirty="0"/>
              <a:t>We ALL Can Make a Difference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37052D-350C-4610-B246-E2F6212EDD38}"/>
              </a:ext>
            </a:extLst>
          </p:cNvPr>
          <p:cNvCxnSpPr>
            <a:cxnSpLocks/>
          </p:cNvCxnSpPr>
          <p:nvPr/>
        </p:nvCxnSpPr>
        <p:spPr>
          <a:xfrm>
            <a:off x="6329570" y="5751440"/>
            <a:ext cx="139147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19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5D4F44CD-F44E-4CE3-9189-2347AD37D2A3}"/>
              </a:ext>
            </a:extLst>
          </p:cNvPr>
          <p:cNvSpPr/>
          <p:nvPr/>
        </p:nvSpPr>
        <p:spPr>
          <a:xfrm>
            <a:off x="300507" y="1679685"/>
            <a:ext cx="8542986" cy="4610636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Joshua 24:31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“Israel served the Lord all the days of Joshua, and all the of the elders who outlived Joshua and had known all the works that the Lord did for Israel”.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9A9C5-22B4-431D-BDE1-7EE8B547A04E}"/>
              </a:ext>
            </a:extLst>
          </p:cNvPr>
          <p:cNvSpPr txBox="1"/>
          <p:nvPr/>
        </p:nvSpPr>
        <p:spPr>
          <a:xfrm>
            <a:off x="5421332" y="27296"/>
            <a:ext cx="39683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Joshua – </a:t>
            </a:r>
          </a:p>
          <a:p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Great Leader</a:t>
            </a:r>
          </a:p>
        </p:txBody>
      </p:sp>
    </p:spTree>
    <p:extLst>
      <p:ext uri="{BB962C8B-B14F-4D97-AF65-F5344CB8AC3E}">
        <p14:creationId xmlns:p14="http://schemas.microsoft.com/office/powerpoint/2010/main" val="241430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5D4F44CD-F44E-4CE3-9189-2347AD37D2A3}"/>
              </a:ext>
            </a:extLst>
          </p:cNvPr>
          <p:cNvSpPr/>
          <p:nvPr/>
        </p:nvSpPr>
        <p:spPr>
          <a:xfrm>
            <a:off x="300507" y="1679685"/>
            <a:ext cx="8542986" cy="4610636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/>
              <a:t>	</a:t>
            </a:r>
            <a:r>
              <a:rPr lang="en-US" sz="4000" b="1" u="sng" dirty="0"/>
              <a:t>Joshua Was A:</a:t>
            </a:r>
          </a:p>
          <a:p>
            <a:endParaRPr lang="en-US" sz="3200" dirty="0"/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sz="3600" dirty="0"/>
              <a:t>Man of Humility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sz="3600" dirty="0"/>
              <a:t>Man of Faith and Trust in God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sz="3600" dirty="0"/>
              <a:t>Man of God’s Word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979E16-8F84-4C1E-89D9-272A4F0182A1}"/>
              </a:ext>
            </a:extLst>
          </p:cNvPr>
          <p:cNvSpPr txBox="1"/>
          <p:nvPr/>
        </p:nvSpPr>
        <p:spPr>
          <a:xfrm>
            <a:off x="5421332" y="27296"/>
            <a:ext cx="39683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Joshua – </a:t>
            </a:r>
          </a:p>
          <a:p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Great Leader</a:t>
            </a:r>
          </a:p>
        </p:txBody>
      </p:sp>
    </p:spTree>
    <p:extLst>
      <p:ext uri="{BB962C8B-B14F-4D97-AF65-F5344CB8AC3E}">
        <p14:creationId xmlns:p14="http://schemas.microsoft.com/office/powerpoint/2010/main" val="149373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5D4F44CD-F44E-4CE3-9189-2347AD37D2A3}"/>
              </a:ext>
            </a:extLst>
          </p:cNvPr>
          <p:cNvSpPr/>
          <p:nvPr/>
        </p:nvSpPr>
        <p:spPr>
          <a:xfrm>
            <a:off x="300507" y="1679685"/>
            <a:ext cx="8542986" cy="4610636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/>
              <a:t>	</a:t>
            </a:r>
            <a:r>
              <a:rPr lang="en-US" sz="4000" b="1" u="sng" dirty="0"/>
              <a:t>Joshua Was A:</a:t>
            </a:r>
          </a:p>
          <a:p>
            <a:endParaRPr lang="en-US" sz="3200" dirty="0"/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sz="3600" dirty="0"/>
              <a:t>Man of Prayer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sz="3600" dirty="0"/>
              <a:t>Man who put God First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36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C68597-7247-42A8-A38B-1CE37C98523F}"/>
              </a:ext>
            </a:extLst>
          </p:cNvPr>
          <p:cNvSpPr txBox="1"/>
          <p:nvPr/>
        </p:nvSpPr>
        <p:spPr>
          <a:xfrm>
            <a:off x="5421332" y="27296"/>
            <a:ext cx="39683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Joshua – </a:t>
            </a:r>
          </a:p>
          <a:p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Great Leader</a:t>
            </a:r>
          </a:p>
        </p:txBody>
      </p:sp>
    </p:spTree>
    <p:extLst>
      <p:ext uri="{BB962C8B-B14F-4D97-AF65-F5344CB8AC3E}">
        <p14:creationId xmlns:p14="http://schemas.microsoft.com/office/powerpoint/2010/main" val="308253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5D4F44CD-F44E-4CE3-9189-2347AD37D2A3}"/>
              </a:ext>
            </a:extLst>
          </p:cNvPr>
          <p:cNvSpPr/>
          <p:nvPr/>
        </p:nvSpPr>
        <p:spPr>
          <a:xfrm>
            <a:off x="-15748" y="1542196"/>
            <a:ext cx="4366743" cy="5187638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Fear the Lord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Serve Him in Sincerity and in Faithfulness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Put away the gods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You are not able to serve the Lord, for He is a holy God…a Jealous God</a:t>
            </a:r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Incline your heart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74F58401-69DE-490D-92F9-CB563521DA6D}"/>
              </a:ext>
            </a:extLst>
          </p:cNvPr>
          <p:cNvSpPr/>
          <p:nvPr/>
        </p:nvSpPr>
        <p:spPr>
          <a:xfrm>
            <a:off x="4773383" y="1542196"/>
            <a:ext cx="4366743" cy="5187637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/>
              <a:t>Far be it from us that we should forsake the Lord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/>
              <a:t>No, But we will serve the Lord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/>
              <a:t>The Lord our God we will serve, and his voice we will obey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356140-AA6B-44F4-8ECA-B1F251DD8A9D}"/>
              </a:ext>
            </a:extLst>
          </p:cNvPr>
          <p:cNvSpPr txBox="1"/>
          <p:nvPr/>
        </p:nvSpPr>
        <p:spPr>
          <a:xfrm>
            <a:off x="5421332" y="27296"/>
            <a:ext cx="39683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Joshua – </a:t>
            </a:r>
          </a:p>
          <a:p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Great Leader</a:t>
            </a:r>
          </a:p>
        </p:txBody>
      </p:sp>
    </p:spTree>
    <p:extLst>
      <p:ext uri="{BB962C8B-B14F-4D97-AF65-F5344CB8AC3E}">
        <p14:creationId xmlns:p14="http://schemas.microsoft.com/office/powerpoint/2010/main" val="317268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5D4F44CD-F44E-4CE3-9189-2347AD37D2A3}"/>
              </a:ext>
            </a:extLst>
          </p:cNvPr>
          <p:cNvSpPr/>
          <p:nvPr/>
        </p:nvSpPr>
        <p:spPr>
          <a:xfrm>
            <a:off x="300507" y="1679685"/>
            <a:ext cx="8542986" cy="4610636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Joshua 24:31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“Israel served the Lord all the days of Joshua, and all the of the elders who outlived Joshua and had known all the works that the Lord did for Israel”.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15974A-5764-4CA3-89F6-213CA385B9AF}"/>
              </a:ext>
            </a:extLst>
          </p:cNvPr>
          <p:cNvSpPr txBox="1"/>
          <p:nvPr/>
        </p:nvSpPr>
        <p:spPr>
          <a:xfrm>
            <a:off x="5421332" y="27296"/>
            <a:ext cx="39683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Joshua – </a:t>
            </a:r>
          </a:p>
          <a:p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Great Leader</a:t>
            </a:r>
          </a:p>
        </p:txBody>
      </p:sp>
    </p:spTree>
    <p:extLst>
      <p:ext uri="{BB962C8B-B14F-4D97-AF65-F5344CB8AC3E}">
        <p14:creationId xmlns:p14="http://schemas.microsoft.com/office/powerpoint/2010/main" val="304312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5D4F44CD-F44E-4CE3-9189-2347AD37D2A3}"/>
              </a:ext>
            </a:extLst>
          </p:cNvPr>
          <p:cNvSpPr/>
          <p:nvPr/>
        </p:nvSpPr>
        <p:spPr>
          <a:xfrm>
            <a:off x="72078" y="2857499"/>
            <a:ext cx="3826450" cy="3872334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“As for me and my house, </a:t>
            </a:r>
            <a:r>
              <a:rPr lang="en-US" sz="3600" b="1" dirty="0"/>
              <a:t>We will Serve the Lord</a:t>
            </a:r>
            <a:r>
              <a:rPr lang="en-US" sz="3600" dirty="0"/>
              <a:t>”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74F58401-69DE-490D-92F9-CB563521DA6D}"/>
              </a:ext>
            </a:extLst>
          </p:cNvPr>
          <p:cNvSpPr/>
          <p:nvPr/>
        </p:nvSpPr>
        <p:spPr>
          <a:xfrm>
            <a:off x="5138126" y="2857499"/>
            <a:ext cx="3926689" cy="3872334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“There arose another generation after them that </a:t>
            </a:r>
            <a:r>
              <a:rPr lang="en-US" sz="3600" b="1" u="sng" dirty="0"/>
              <a:t>Did</a:t>
            </a:r>
            <a:r>
              <a:rPr lang="en-US" sz="3600" b="1" dirty="0"/>
              <a:t> </a:t>
            </a:r>
            <a:r>
              <a:rPr lang="en-US" sz="3600" b="1" u="sng" dirty="0"/>
              <a:t>Not</a:t>
            </a:r>
            <a:r>
              <a:rPr lang="en-US" sz="3600" b="1" dirty="0"/>
              <a:t> </a:t>
            </a:r>
            <a:r>
              <a:rPr lang="en-US" sz="3600" b="1" u="sng" dirty="0"/>
              <a:t>Know</a:t>
            </a:r>
            <a:r>
              <a:rPr lang="en-US" sz="3600" b="1" dirty="0"/>
              <a:t> </a:t>
            </a:r>
            <a:r>
              <a:rPr lang="en-US" sz="3600" b="1" u="sng" dirty="0"/>
              <a:t>the Lord”</a:t>
            </a:r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048E6E44-D4D9-4304-911B-B9D9CA78353A}"/>
              </a:ext>
            </a:extLst>
          </p:cNvPr>
          <p:cNvSpPr/>
          <p:nvPr/>
        </p:nvSpPr>
        <p:spPr>
          <a:xfrm>
            <a:off x="4027832" y="4427226"/>
            <a:ext cx="1088336" cy="589723"/>
          </a:xfrm>
          <a:prstGeom prst="left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6DA663-E958-4331-AF0C-142BAE2949B6}"/>
              </a:ext>
            </a:extLst>
          </p:cNvPr>
          <p:cNvSpPr/>
          <p:nvPr/>
        </p:nvSpPr>
        <p:spPr>
          <a:xfrm>
            <a:off x="1771650" y="2057749"/>
            <a:ext cx="5600700" cy="5520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Where Will The Next Generation Be?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5959BE-E75D-4739-881F-951113FDF9D5}"/>
              </a:ext>
            </a:extLst>
          </p:cNvPr>
          <p:cNvSpPr txBox="1"/>
          <p:nvPr/>
        </p:nvSpPr>
        <p:spPr>
          <a:xfrm>
            <a:off x="5421332" y="27296"/>
            <a:ext cx="39683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Joshua – </a:t>
            </a:r>
          </a:p>
          <a:p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Great Leader</a:t>
            </a:r>
          </a:p>
        </p:txBody>
      </p:sp>
    </p:spTree>
    <p:extLst>
      <p:ext uri="{BB962C8B-B14F-4D97-AF65-F5344CB8AC3E}">
        <p14:creationId xmlns:p14="http://schemas.microsoft.com/office/powerpoint/2010/main" val="330771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33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2330</TotalTime>
  <Words>210</Words>
  <Application>Microsoft Office PowerPoint</Application>
  <PresentationFormat>On-screen Show (4:3)</PresentationFormat>
  <Paragraphs>49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</vt:lpstr>
      <vt:lpstr>We ALL Can Make a Difference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Lowe's Companies,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Reeder, Jason - Jason</dc:creator>
  <cp:lastModifiedBy>Knollwood</cp:lastModifiedBy>
  <cp:revision>16</cp:revision>
  <dcterms:created xsi:type="dcterms:W3CDTF">2016-07-09T18:00:50Z</dcterms:created>
  <dcterms:modified xsi:type="dcterms:W3CDTF">2017-10-29T21:30:07Z</dcterms:modified>
</cp:coreProperties>
</file>