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8" r:id="rId3"/>
    <p:sldId id="256" r:id="rId4"/>
    <p:sldId id="259" r:id="rId5"/>
    <p:sldId id="266" r:id="rId6"/>
    <p:sldId id="261" r:id="rId7"/>
    <p:sldId id="264" r:id="rId8"/>
    <p:sldId id="265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95031-519E-4632-984F-4086F8737DC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1A2C1-83C5-4E2D-AF8F-D0C804AC9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72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7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0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98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16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62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45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52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3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37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58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8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998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08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409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0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7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7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2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4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7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8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1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3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D52A-9DF9-4EE5-8C26-1F841C025ED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17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16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D766B-CE63-4E6A-BF2C-60309246D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49358"/>
            <a:ext cx="7772400" cy="2173356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latin typeface="+mn-lt"/>
              </a:rPr>
              <a:t>add to your faith…</a:t>
            </a: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r>
              <a:rPr lang="en-US" sz="900" b="1" dirty="0">
                <a:latin typeface="+mn-lt"/>
              </a:rPr>
              <a:t>                   </a:t>
            </a:r>
            <a:r>
              <a:rPr lang="en-US" b="1" dirty="0">
                <a:latin typeface="+mn-lt"/>
              </a:rPr>
              <a:t>Self Control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83CCD-04E1-4B5C-A247-E351551A2E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8772" y="3124955"/>
            <a:ext cx="2819400" cy="1655762"/>
          </a:xfrm>
        </p:spPr>
        <p:txBody>
          <a:bodyPr>
            <a:normAutofit/>
          </a:bodyPr>
          <a:lstStyle/>
          <a:p>
            <a:r>
              <a:rPr lang="en-US" sz="2800" b="1" dirty="0"/>
              <a:t>2 Peter 1:5-7</a:t>
            </a:r>
          </a:p>
        </p:txBody>
      </p:sp>
      <p:pic>
        <p:nvPicPr>
          <p:cNvPr id="1026" name="Picture 2" descr="http://bethanybible.org/new/wp-content/uploads/2013/12/1201.Building-on-the-Foundation-of-Faith-2-Peter1.5-11.jpg">
            <a:extLst>
              <a:ext uri="{FF2B5EF4-FFF2-40B4-BE49-F238E27FC236}">
                <a16:creationId xmlns:a16="http://schemas.microsoft.com/office/drawing/2014/main" id="{F5359BFA-8A40-4298-B156-910D955D4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662" y="2332383"/>
            <a:ext cx="2970969" cy="4194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93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3790-3741-4BFD-993D-FC4DFA70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Self-Control, Temperance</a:t>
            </a:r>
            <a:endParaRPr lang="en-US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E8B41-F956-457B-9F33-C334A6866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To keep ourselves in check by mastering our desires, passions and appetites. </a:t>
            </a:r>
          </a:p>
          <a:p>
            <a:pPr lvl="0"/>
            <a:r>
              <a:rPr lang="en-US" dirty="0"/>
              <a:t>This self-mastery is accomplished by harmonizing our personal desires with God’s revealed will.  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Self-control has to do with self-mastery; the ability to hold ourselves in check and tell ourselves “NO!”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573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3790-3741-4BFD-993D-FC4DFA70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Self-Control, Temperance</a:t>
            </a:r>
            <a:endParaRPr lang="en-US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E8B41-F956-457B-9F33-C334A6866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A sign of great character.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Prov. 16:32; 25:28</a:t>
            </a:r>
          </a:p>
          <a:p>
            <a:r>
              <a:rPr lang="en-US" b="1" dirty="0"/>
              <a:t>A mark of maturity.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Titus 1:8</a:t>
            </a:r>
          </a:p>
          <a:p>
            <a:pPr lvl="0"/>
            <a:r>
              <a:rPr lang="en-US" b="1" dirty="0"/>
              <a:t>Part of the Fruit of the Spirit.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Galatians 5:22-23</a:t>
            </a:r>
          </a:p>
          <a:p>
            <a:pPr lvl="0"/>
            <a:r>
              <a:rPr lang="en-US" b="1" dirty="0"/>
              <a:t>A lack of self-control is a sign of apostasy.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2 Tim. 3:3</a:t>
            </a:r>
          </a:p>
        </p:txBody>
      </p:sp>
    </p:spTree>
    <p:extLst>
      <p:ext uri="{BB962C8B-B14F-4D97-AF65-F5344CB8AC3E}">
        <p14:creationId xmlns:p14="http://schemas.microsoft.com/office/powerpoint/2010/main" val="169749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86D5-970B-4ACE-BB66-1FBCB9B1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Why Add Self-Control?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0CC7-0D9C-4713-AC03-E0B413D9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First Step of Discipleship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Matthew 16:24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To Win An Incorruptible Crown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1 Cor. 9:24-27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God’s Grace Teaches It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Titus 2:11-12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To Live Unspotted In This World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James 1:27</a:t>
            </a:r>
          </a:p>
        </p:txBody>
      </p:sp>
    </p:spTree>
    <p:extLst>
      <p:ext uri="{BB962C8B-B14F-4D97-AF65-F5344CB8AC3E}">
        <p14:creationId xmlns:p14="http://schemas.microsoft.com/office/powerpoint/2010/main" val="277781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86D5-970B-4ACE-BB66-1FBCB9B1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To Develop 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0CC7-0D9C-4713-AC03-E0B413D9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Dethrone Self and Enthrone Christ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Matt. 16:24; Gal. 2:20; Phil. 2:5-8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Submit To God’s Will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James 4:7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Self-Control In Light Of Judgment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Acts 24:25; 2 Cor. 5:10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Self-Control In Light Of Our Influence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Matt. 5:13; 1 Cor. 10:32</a:t>
            </a:r>
          </a:p>
        </p:txBody>
      </p:sp>
    </p:spTree>
    <p:extLst>
      <p:ext uri="{BB962C8B-B14F-4D97-AF65-F5344CB8AC3E}">
        <p14:creationId xmlns:p14="http://schemas.microsoft.com/office/powerpoint/2010/main" val="356947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1E300-683E-4765-AFAD-AFC4937CF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We Must Give All Diligence To Add Self-Control To Our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A7F2D-BDCE-4CFE-A9C1-F8CDA0AAE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932984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 startAt="24"/>
            </a:pPr>
            <a:r>
              <a:rPr lang="en-US" dirty="0"/>
              <a:t>Do you not know that those who run in a race all run, but one receives the prize? Run in such a way that you may obtain it.  </a:t>
            </a:r>
          </a:p>
          <a:p>
            <a:pPr marL="514350" lvl="0" indent="-514350">
              <a:buFont typeface="+mj-lt"/>
              <a:buAutoNum type="arabicPeriod" startAt="24"/>
            </a:pPr>
            <a:r>
              <a:rPr lang="en-US" dirty="0"/>
              <a:t>And everyone who competes for the prize is temperate in all things. Now they do it to obtain a perishable crown, but we for an imperishable crown.  </a:t>
            </a:r>
          </a:p>
          <a:p>
            <a:pPr marL="514350" lvl="0" indent="-514350">
              <a:buFont typeface="+mj-lt"/>
              <a:buAutoNum type="arabicPeriod" startAt="24"/>
            </a:pPr>
            <a:r>
              <a:rPr lang="en-US" dirty="0"/>
              <a:t>Therefore I run thus: not with uncertainty. Thus I fight: not as one who beats the air. </a:t>
            </a:r>
          </a:p>
          <a:p>
            <a:pPr marL="514350" lvl="0" indent="-514350">
              <a:buFont typeface="+mj-lt"/>
              <a:buAutoNum type="arabicPeriod" startAt="24"/>
            </a:pPr>
            <a:r>
              <a:rPr lang="en-US" dirty="0"/>
              <a:t>But I discipline my body and bring it into subjection, lest, when I have preached to others, I myself should become disqualified. </a:t>
            </a:r>
          </a:p>
        </p:txBody>
      </p:sp>
    </p:spTree>
    <p:extLst>
      <p:ext uri="{BB962C8B-B14F-4D97-AF65-F5344CB8AC3E}">
        <p14:creationId xmlns:p14="http://schemas.microsoft.com/office/powerpoint/2010/main" val="278098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285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310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1_Office Theme</vt:lpstr>
      <vt:lpstr>PowerPoint Presentation</vt:lpstr>
      <vt:lpstr>add to your faith…                       Self Control</vt:lpstr>
      <vt:lpstr>Self-Control, Temperance</vt:lpstr>
      <vt:lpstr>Self-Control, Temperance</vt:lpstr>
      <vt:lpstr>Why Add Self-Control?</vt:lpstr>
      <vt:lpstr>How To Develop Self-Control</vt:lpstr>
      <vt:lpstr>We Must Give All Diligence To Add Self-Control To Our Faith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Knollwood</cp:lastModifiedBy>
  <cp:revision>21</cp:revision>
  <dcterms:created xsi:type="dcterms:W3CDTF">2017-09-13T21:17:38Z</dcterms:created>
  <dcterms:modified xsi:type="dcterms:W3CDTF">2017-10-09T14:18:50Z</dcterms:modified>
</cp:coreProperties>
</file>