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20" r:id="rId3"/>
  </p:sldMasterIdLst>
  <p:sldIdLst>
    <p:sldId id="260" r:id="rId4"/>
    <p:sldId id="256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92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5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4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0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0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7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16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2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4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1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7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5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2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4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90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9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6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9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8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07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63C48-748C-4162-B9A8-F1F011D65C2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46FC-17B5-4E64-9A8B-D5A81401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7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C333-80A4-4FFD-83DD-6FCEC9914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Three Things Sin Will Always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D531D-85DD-4C0A-A977-144836AD9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Judges 16</a:t>
            </a:r>
          </a:p>
        </p:txBody>
      </p:sp>
    </p:spTree>
    <p:extLst>
      <p:ext uri="{BB962C8B-B14F-4D97-AF65-F5344CB8AC3E}">
        <p14:creationId xmlns:p14="http://schemas.microsoft.com/office/powerpoint/2010/main" val="22957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8EDA-EFB5-4EB4-BB47-149B276C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 Will Always…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E90-5C40-40EB-9098-3CF6A54E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Take you farther than you wanted to go.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Keep you longer than you wanted to stay.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Cost you more than you wanted to pay.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5BCF76-CC23-4481-8424-CE255924259E}"/>
              </a:ext>
            </a:extLst>
          </p:cNvPr>
          <p:cNvSpPr txBox="1">
            <a:spLocks/>
          </p:cNvSpPr>
          <p:nvPr/>
        </p:nvSpPr>
        <p:spPr>
          <a:xfrm>
            <a:off x="914400" y="5752547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Judges 16</a:t>
            </a:r>
          </a:p>
        </p:txBody>
      </p:sp>
    </p:spTree>
    <p:extLst>
      <p:ext uri="{BB962C8B-B14F-4D97-AF65-F5344CB8AC3E}">
        <p14:creationId xmlns:p14="http://schemas.microsoft.com/office/powerpoint/2010/main" val="424320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8EDA-EFB5-4EB4-BB47-149B276C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Is A Way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E90-5C40-40EB-9098-3CF6A54E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God paid the price for our sins.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2 Corinthians 5:18-21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We can be saved if we will obey the gospel.</a:t>
            </a:r>
          </a:p>
          <a:p>
            <a:pPr marL="914400" lvl="2" indent="0">
              <a:buNone/>
            </a:pPr>
            <a:r>
              <a:rPr lang="en-US" sz="2800" b="1" dirty="0"/>
              <a:t>Believe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John 8:24</a:t>
            </a:r>
          </a:p>
          <a:p>
            <a:pPr marL="914400" lvl="2" indent="0">
              <a:buNone/>
            </a:pPr>
            <a:r>
              <a:rPr lang="en-US" sz="2800" b="1" dirty="0"/>
              <a:t>Repent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Acts 17:30</a:t>
            </a:r>
          </a:p>
          <a:p>
            <a:pPr marL="914400" lvl="2" indent="0">
              <a:buNone/>
            </a:pPr>
            <a:r>
              <a:rPr lang="en-US" sz="2800" b="1" dirty="0"/>
              <a:t>Confess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Romans 10:9-10</a:t>
            </a:r>
          </a:p>
          <a:p>
            <a:pPr marL="914400" lvl="2" indent="0">
              <a:buNone/>
            </a:pPr>
            <a:r>
              <a:rPr lang="en-US" sz="2800" b="1" dirty="0"/>
              <a:t>Be Baptized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Acts 22:16</a:t>
            </a:r>
          </a:p>
        </p:txBody>
      </p:sp>
    </p:spTree>
    <p:extLst>
      <p:ext uri="{BB962C8B-B14F-4D97-AF65-F5344CB8AC3E}">
        <p14:creationId xmlns:p14="http://schemas.microsoft.com/office/powerpoint/2010/main" val="889271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72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</TotalTime>
  <Words>86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Vapor Trail</vt:lpstr>
      <vt:lpstr>1_Vapor Trail</vt:lpstr>
      <vt:lpstr>Office Theme</vt:lpstr>
      <vt:lpstr>PowerPoint Presentation</vt:lpstr>
      <vt:lpstr>Three Things Sin Will Always Do</vt:lpstr>
      <vt:lpstr>Sin Will Always…</vt:lpstr>
      <vt:lpstr>There Is A Way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Things Sin Will Always Do</dc:title>
  <dc:creator>Heath Rogers</dc:creator>
  <cp:lastModifiedBy>Heath Rogers</cp:lastModifiedBy>
  <cp:revision>4</cp:revision>
  <dcterms:created xsi:type="dcterms:W3CDTF">2017-09-29T15:12:31Z</dcterms:created>
  <dcterms:modified xsi:type="dcterms:W3CDTF">2017-09-29T15:27:36Z</dcterms:modified>
</cp:coreProperties>
</file>