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sldIdLst>
    <p:sldId id="265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82763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66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3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2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72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43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25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67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81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8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23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16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2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43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56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718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2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6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2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65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6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6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5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1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2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j-lt"/>
              </a:defRPr>
            </a:lvl1pPr>
          </a:lstStyle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90099-BC78-4356-9A2F-3C9308543FE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D0B18-F266-4A3F-A298-4AEDEDA5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99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71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8EFF2-F22E-4FA1-A5DE-045941E52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The Lord’s True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417EC-F755-43F4-B0A4-CFDFC4F09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Source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from God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Motive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make followers of Christ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Appeal -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spiritual 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Appearance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the truth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Effect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improves man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Result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salvation</a:t>
            </a:r>
          </a:p>
        </p:txBody>
      </p:sp>
    </p:spTree>
    <p:extLst>
      <p:ext uri="{BB962C8B-B14F-4D97-AF65-F5344CB8AC3E}">
        <p14:creationId xmlns:p14="http://schemas.microsoft.com/office/powerpoint/2010/main" val="167858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377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EA334-C871-47F4-BF2A-60163E6EE6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Religion of Jeroboam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A3DE46-7AA3-4C35-9FA3-D9764809F5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1 Kings 12:25-33</a:t>
            </a:r>
          </a:p>
        </p:txBody>
      </p:sp>
    </p:spTree>
    <p:extLst>
      <p:ext uri="{BB962C8B-B14F-4D97-AF65-F5344CB8AC3E}">
        <p14:creationId xmlns:p14="http://schemas.microsoft.com/office/powerpoint/2010/main" val="273239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9D98-1C0F-4232-8F8F-8AC7EB55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Its Source - Human Wisdom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4F1C3-0291-48DB-8744-8CB9581B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latin typeface="Century Gothic" panose="020B0502020202020204" pitchFamily="34" charset="0"/>
              </a:rPr>
              <a:t>“in the month which he had devised in his own heart” </a:t>
            </a:r>
            <a:r>
              <a:rPr lang="en-US" sz="2800" b="1" dirty="0">
                <a:latin typeface="Century Gothic" panose="020B0502020202020204" pitchFamily="34" charset="0"/>
              </a:rPr>
              <a:t>(1 Kings 12:31-33). </a:t>
            </a:r>
          </a:p>
          <a:p>
            <a:endParaRPr lang="en-US" sz="800" b="1" dirty="0">
              <a:latin typeface="Century Gothic" panose="020B0502020202020204" pitchFamily="34" charset="0"/>
            </a:endParaRPr>
          </a:p>
          <a:p>
            <a:r>
              <a:rPr lang="en-US" sz="2800" b="1" dirty="0">
                <a:latin typeface="Century Gothic" panose="020B0502020202020204" pitchFamily="34" charset="0"/>
              </a:rPr>
              <a:t>Is. 55:8-9; Jer. 10:23</a:t>
            </a:r>
          </a:p>
          <a:p>
            <a:r>
              <a:rPr lang="en-US" sz="2800" b="1" dirty="0">
                <a:latin typeface="Century Gothic" panose="020B0502020202020204" pitchFamily="34" charset="0"/>
              </a:rPr>
              <a:t>Matt. 7:21-23</a:t>
            </a:r>
          </a:p>
        </p:txBody>
      </p:sp>
    </p:spTree>
    <p:extLst>
      <p:ext uri="{BB962C8B-B14F-4D97-AF65-F5344CB8AC3E}">
        <p14:creationId xmlns:p14="http://schemas.microsoft.com/office/powerpoint/2010/main" val="404224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9D98-1C0F-4232-8F8F-8AC7EB55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2. Its Motive - To Keep Followers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4F1C3-0291-48DB-8744-8CB9581B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latin typeface="Century Gothic" panose="020B0502020202020204" pitchFamily="34" charset="0"/>
              </a:rPr>
              <a:t>“Now the kingdom may return to the house of David” </a:t>
            </a:r>
            <a:r>
              <a:rPr lang="en-US" sz="2800" b="1" dirty="0">
                <a:latin typeface="Century Gothic" panose="020B0502020202020204" pitchFamily="34" charset="0"/>
              </a:rPr>
              <a:t>(1 Kings 12:26-27).</a:t>
            </a:r>
          </a:p>
          <a:p>
            <a:endParaRPr lang="en-US" sz="800" b="1" dirty="0">
              <a:latin typeface="Century Gothic" panose="020B0502020202020204" pitchFamily="34" charset="0"/>
            </a:endParaRPr>
          </a:p>
          <a:p>
            <a:r>
              <a:rPr lang="en-US" sz="2800" b="1" dirty="0">
                <a:latin typeface="Century Gothic" panose="020B0502020202020204" pitchFamily="34" charset="0"/>
              </a:rPr>
              <a:t>False teachers are motivated to draw away disciples after themselves </a:t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>(Acts 20:28-30). </a:t>
            </a:r>
          </a:p>
        </p:txBody>
      </p:sp>
    </p:spTree>
    <p:extLst>
      <p:ext uri="{BB962C8B-B14F-4D97-AF65-F5344CB8AC3E}">
        <p14:creationId xmlns:p14="http://schemas.microsoft.com/office/powerpoint/2010/main" val="142207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9D98-1C0F-4232-8F8F-8AC7EB55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Its Appeal - Convenience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4F1C3-0291-48DB-8744-8CB9581B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latin typeface="Century Gothic" panose="020B0502020202020204" pitchFamily="34" charset="0"/>
              </a:rPr>
              <a:t>“It is too much for you to go up to Jerusalem” </a:t>
            </a:r>
            <a:r>
              <a:rPr lang="en-US" sz="2800" b="1" dirty="0">
                <a:latin typeface="Century Gothic" panose="020B0502020202020204" pitchFamily="34" charset="0"/>
              </a:rPr>
              <a:t>(1 Kings 12:28).</a:t>
            </a:r>
          </a:p>
          <a:p>
            <a:endParaRPr lang="en-US" sz="800" b="1" dirty="0">
              <a:latin typeface="Century Gothic" panose="020B0502020202020204" pitchFamily="34" charset="0"/>
            </a:endParaRPr>
          </a:p>
          <a:p>
            <a:r>
              <a:rPr lang="en-US" sz="2800" b="1" dirty="0">
                <a:latin typeface="Century Gothic" panose="020B0502020202020204" pitchFamily="34" charset="0"/>
              </a:rPr>
              <a:t>Some churches have gone into the “catering business” (2 Tim. 4:1-4). </a:t>
            </a:r>
          </a:p>
        </p:txBody>
      </p:sp>
    </p:spTree>
    <p:extLst>
      <p:ext uri="{BB962C8B-B14F-4D97-AF65-F5344CB8AC3E}">
        <p14:creationId xmlns:p14="http://schemas.microsoft.com/office/powerpoint/2010/main" val="373268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9D98-1C0F-4232-8F8F-8AC7EB55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4. Its Appearance - </a:t>
            </a:r>
            <a:br>
              <a:rPr lang="en-US" sz="4000" dirty="0"/>
            </a:br>
            <a:r>
              <a:rPr lang="en-US" sz="4000" dirty="0"/>
              <a:t>				  Similar To Truth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4F1C3-0291-48DB-8744-8CB9581B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Century Gothic" panose="020B0502020202020204" pitchFamily="34" charset="0"/>
              </a:rPr>
              <a:t>Jeroboam’s feast was </a:t>
            </a:r>
            <a:r>
              <a:rPr lang="en-US" sz="2800" b="1" i="1" dirty="0">
                <a:latin typeface="Century Gothic" panose="020B0502020202020204" pitchFamily="34" charset="0"/>
              </a:rPr>
              <a:t>“like the feast that was in Judah”</a:t>
            </a:r>
            <a:r>
              <a:rPr lang="en-US" sz="2800" b="1" dirty="0">
                <a:latin typeface="Century Gothic" panose="020B0502020202020204" pitchFamily="34" charset="0"/>
              </a:rPr>
              <a:t> (1 Kings 12:32). </a:t>
            </a:r>
          </a:p>
          <a:p>
            <a:endParaRPr lang="en-US" sz="800" b="1" dirty="0">
              <a:latin typeface="Century Gothic" panose="020B0502020202020204" pitchFamily="34" charset="0"/>
            </a:endParaRPr>
          </a:p>
          <a:p>
            <a:r>
              <a:rPr lang="en-US" sz="2800" b="1" dirty="0">
                <a:latin typeface="Century Gothic" panose="020B0502020202020204" pitchFamily="34" charset="0"/>
              </a:rPr>
              <a:t>2 Cor. 11:12-15</a:t>
            </a:r>
          </a:p>
          <a:p>
            <a:r>
              <a:rPr lang="en-US" sz="2800" b="1" dirty="0">
                <a:latin typeface="Century Gothic" panose="020B0502020202020204" pitchFamily="34" charset="0"/>
              </a:rPr>
              <a:t>Heb. 8:5</a:t>
            </a:r>
          </a:p>
        </p:txBody>
      </p:sp>
    </p:spTree>
    <p:extLst>
      <p:ext uri="{BB962C8B-B14F-4D97-AF65-F5344CB8AC3E}">
        <p14:creationId xmlns:p14="http://schemas.microsoft.com/office/powerpoint/2010/main" val="314125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9D98-1C0F-4232-8F8F-8AC7EB55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5. Its Effect - </a:t>
            </a:r>
            <a:br>
              <a:rPr lang="en-US" sz="4000" dirty="0"/>
            </a:br>
            <a:r>
              <a:rPr lang="en-US" sz="4000" dirty="0"/>
              <a:t>	  Progressive Degeneration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4F1C3-0291-48DB-8744-8CB9581B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Century Gothic" panose="020B0502020202020204" pitchFamily="34" charset="0"/>
              </a:rPr>
              <a:t>2 Kings 17:9-18</a:t>
            </a:r>
          </a:p>
          <a:p>
            <a:endParaRPr lang="en-US" sz="800" b="1" dirty="0">
              <a:latin typeface="Century Gothic" panose="020B0502020202020204" pitchFamily="34" charset="0"/>
            </a:endParaRPr>
          </a:p>
          <a:p>
            <a:r>
              <a:rPr lang="en-US" sz="2800" b="1" i="1" dirty="0">
                <a:latin typeface="Century Gothic" panose="020B0502020202020204" pitchFamily="34" charset="0"/>
              </a:rPr>
              <a:t>“evil men and imposters will grow worse and worse” </a:t>
            </a:r>
            <a:r>
              <a:rPr lang="en-US" sz="2800" b="1" dirty="0">
                <a:latin typeface="Century Gothic" panose="020B0502020202020204" pitchFamily="34" charset="0"/>
              </a:rPr>
              <a:t>(2 Tim. 3:13). </a:t>
            </a:r>
          </a:p>
          <a:p>
            <a:r>
              <a:rPr lang="en-US" sz="2800" b="1" dirty="0">
                <a:latin typeface="Century Gothic" panose="020B0502020202020204" pitchFamily="34" charset="0"/>
              </a:rPr>
              <a:t>God’s commands are </a:t>
            </a:r>
            <a:r>
              <a:rPr lang="en-US" sz="2800" b="1" i="1" dirty="0">
                <a:latin typeface="Century Gothic" panose="020B0502020202020204" pitchFamily="34" charset="0"/>
              </a:rPr>
              <a:t>“for our good always”</a:t>
            </a:r>
            <a:r>
              <a:rPr lang="en-US" sz="2800" b="1" dirty="0">
                <a:latin typeface="Century Gothic" panose="020B0502020202020204" pitchFamily="34" charset="0"/>
              </a:rPr>
              <a:t> (Deut. 6:24). </a:t>
            </a:r>
          </a:p>
        </p:txBody>
      </p:sp>
    </p:spTree>
    <p:extLst>
      <p:ext uri="{BB962C8B-B14F-4D97-AF65-F5344CB8AC3E}">
        <p14:creationId xmlns:p14="http://schemas.microsoft.com/office/powerpoint/2010/main" val="138899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9D98-1C0F-4232-8F8F-8AC7EB553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6. Its Result - Destruction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4F1C3-0291-48DB-8744-8CB9581BB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latin typeface="Century Gothic" panose="020B0502020202020204" pitchFamily="34" charset="0"/>
              </a:rPr>
              <a:t>“Therefore the Lord was very angry with Israel, and removed them from His sight; there was none left but the tribe of Judah alone” </a:t>
            </a:r>
            <a:r>
              <a:rPr lang="en-US" sz="2800" b="1" dirty="0">
                <a:latin typeface="Century Gothic" panose="020B0502020202020204" pitchFamily="34" charset="0"/>
              </a:rPr>
              <a:t>(2 Kings 17:18).  </a:t>
            </a:r>
          </a:p>
          <a:p>
            <a:endParaRPr lang="en-US" sz="800" b="1" dirty="0">
              <a:latin typeface="Century Gothic" panose="020B0502020202020204" pitchFamily="34" charset="0"/>
            </a:endParaRPr>
          </a:p>
          <a:p>
            <a:r>
              <a:rPr lang="en-US" sz="2800" b="1" dirty="0">
                <a:latin typeface="Century Gothic" panose="020B0502020202020204" pitchFamily="34" charset="0"/>
              </a:rPr>
              <a:t>Matt. 7:21-23; 15:13</a:t>
            </a:r>
          </a:p>
        </p:txBody>
      </p:sp>
    </p:spTree>
    <p:extLst>
      <p:ext uri="{BB962C8B-B14F-4D97-AF65-F5344CB8AC3E}">
        <p14:creationId xmlns:p14="http://schemas.microsoft.com/office/powerpoint/2010/main" val="70001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8EFF2-F22E-4FA1-A5DE-045941E52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Century Gothic" panose="020B0502020202020204" pitchFamily="34" charset="0"/>
              </a:rPr>
              <a:t>Jeroboam’s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417EC-F755-43F4-B0A4-CFDFC4F09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Source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Human Wisdom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Motive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To Keep Followers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Appeal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Convenience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Appearance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Similar To Truth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Effect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Progressive Degeneration</a:t>
            </a:r>
          </a:p>
          <a:p>
            <a:pPr marL="457200" indent="-457200">
              <a:buClr>
                <a:schemeClr val="bg1"/>
              </a:buClr>
              <a:buSzPct val="95000"/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Its Result </a:t>
            </a:r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- Destruction</a:t>
            </a:r>
          </a:p>
        </p:txBody>
      </p:sp>
    </p:spTree>
    <p:extLst>
      <p:ext uri="{BB962C8B-B14F-4D97-AF65-F5344CB8AC3E}">
        <p14:creationId xmlns:p14="http://schemas.microsoft.com/office/powerpoint/2010/main" val="81270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Override1.xml><?xml version="1.0" encoding="utf-8"?>
<a:themeOverride xmlns:a="http://schemas.openxmlformats.org/drawingml/2006/main">
  <a:clrScheme name="Red Orange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ppt/theme/themeOverride2.xml><?xml version="1.0" encoding="utf-8"?>
<a:themeOverride xmlns:a="http://schemas.openxmlformats.org/drawingml/2006/main">
  <a:clrScheme name="Red Orange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53</TotalTime>
  <Words>295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Calibri Light</vt:lpstr>
      <vt:lpstr>Century Gothic</vt:lpstr>
      <vt:lpstr>Wingdings</vt:lpstr>
      <vt:lpstr>Wood Type</vt:lpstr>
      <vt:lpstr>Office Theme</vt:lpstr>
      <vt:lpstr>PowerPoint Presentation</vt:lpstr>
      <vt:lpstr>The Religion of Jeroboam</vt:lpstr>
      <vt:lpstr>1. Its Source - Human Wisdom</vt:lpstr>
      <vt:lpstr>2. Its Motive - To Keep Followers</vt:lpstr>
      <vt:lpstr>3. Its Appeal - Convenience</vt:lpstr>
      <vt:lpstr>4. Its Appearance -        Similar To Truth</vt:lpstr>
      <vt:lpstr>5. Its Effect -     Progressive Degeneration</vt:lpstr>
      <vt:lpstr>6. Its Result - Destruction</vt:lpstr>
      <vt:lpstr>Jeroboam’s Religion</vt:lpstr>
      <vt:lpstr>The Lord’s True Religion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Religion of Jeroboam</dc:title>
  <dc:creator>Heath Rogers</dc:creator>
  <cp:lastModifiedBy>Heath Rogers</cp:lastModifiedBy>
  <cp:revision>10</cp:revision>
  <dcterms:created xsi:type="dcterms:W3CDTF">2017-09-15T14:19:26Z</dcterms:created>
  <dcterms:modified xsi:type="dcterms:W3CDTF">2017-09-16T14:35:25Z</dcterms:modified>
</cp:coreProperties>
</file>