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2" r:id="rId2"/>
    <p:sldId id="318" r:id="rId3"/>
    <p:sldId id="317" r:id="rId4"/>
    <p:sldId id="319" r:id="rId5"/>
    <p:sldId id="301" r:id="rId6"/>
    <p:sldId id="312" r:id="rId7"/>
    <p:sldId id="313" r:id="rId8"/>
    <p:sldId id="314" r:id="rId9"/>
    <p:sldId id="315" r:id="rId10"/>
    <p:sldId id="316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DE3"/>
    <a:srgbClr val="5A64BE"/>
    <a:srgbClr val="3D2D79"/>
    <a:srgbClr val="2962A7"/>
    <a:srgbClr val="3072C2"/>
    <a:srgbClr val="268035"/>
    <a:srgbClr val="FF0000"/>
    <a:srgbClr val="95CC4C"/>
    <a:srgbClr val="E632DD"/>
    <a:srgbClr val="8B1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AE9CD-FD71-432B-BEEE-AAC2B3E6449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B1CA-9162-4F5F-9B6B-35595164CA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7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A6C7-D8B9-4D10-91FD-D4B5C245964A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67C7-ADF1-40D1-BD34-22B45536B2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Hebrews 12:1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8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1" y="4460557"/>
            <a:ext cx="180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Hebrews 11:1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i.ytimg.com/vi/bEyH1qVgzv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3" y="3581400"/>
            <a:ext cx="7271327" cy="26502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2819400"/>
            <a:ext cx="180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Luke 7:50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64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833265"/>
            <a:ext cx="2614913" cy="377228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28600"/>
            <a:ext cx="9146638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7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Faith…The Woman, a Sinner</a:t>
            </a:r>
            <a:endParaRPr lang="en-US" sz="47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Luke 7:36-50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4513" y="4191000"/>
            <a:ext cx="59194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6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56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7171" y="5135645"/>
            <a:ext cx="588946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Loves the </a:t>
            </a:r>
            <a:r>
              <a:rPr lang="en-US" sz="4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Lord Very Much</a:t>
            </a:r>
            <a:endParaRPr lang="en-US" sz="4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0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124200" y="2953941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Moves Forward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 in God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Very Much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24513" y="1752600"/>
            <a:ext cx="59194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6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55" y="2929672"/>
            <a:ext cx="3004127" cy="34544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288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Hebrews 12:1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590800"/>
            <a:ext cx="180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Luke 7:50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1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55" y="2987913"/>
            <a:ext cx="3004127" cy="3337918"/>
          </a:xfrm>
          <a:prstGeom prst="rect">
            <a:avLst/>
          </a:prstGeom>
          <a:noFill/>
          <a:ln w="53975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002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Hebrews 12:1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1803401"/>
            <a:ext cx="6172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296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vias Brasil NF" panose="02010606020203090303" pitchFamily="2" charset="0"/>
              </a:rPr>
              <a:t>Sin</a:t>
            </a:r>
            <a:endParaRPr lang="en-US" sz="4800" dirty="0" smtClean="0">
              <a:solidFill>
                <a:srgbClr val="296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vias Brasil NF" panose="02010606020203090303" pitchFamily="2" charset="0"/>
            </a:endParaRP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all have sinned”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none righteous, no, not one”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the wages of sin is death,”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“while we were still sinners, Christ died for us.”</a:t>
            </a:r>
            <a:endParaRPr lang="en-US" sz="2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19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 the mark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7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55" y="2929672"/>
            <a:ext cx="3004127" cy="3454400"/>
          </a:xfrm>
          <a:prstGeom prst="rect">
            <a:avLst/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002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Hebrews 12:1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1803401"/>
            <a:ext cx="6172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2962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vias Brasil NF" panose="02010606020203090303" pitchFamily="2" charset="0"/>
              </a:rPr>
              <a:t>Saving…</a:t>
            </a:r>
            <a:endParaRPr lang="en-US" sz="4800" dirty="0" smtClean="0">
              <a:solidFill>
                <a:srgbClr val="2962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vias Brasil NF" panose="02010606020203090303" pitchFamily="2" charset="0"/>
            </a:endParaRP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 from harm, danger or loss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Redeeming or compensating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Tending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serving to save; rescuing; preserving.</a:t>
            </a:r>
            <a:endParaRPr lang="en-US" sz="2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4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06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Hebrews 12:1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80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1" y="4460557"/>
            <a:ext cx="180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Hebrews 11:1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Faces of Faith</a:t>
            </a:r>
            <a:endParaRPr lang="en-US" sz="72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i.ytimg.com/vi/bEyH1qVgzv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3" y="3581400"/>
            <a:ext cx="7271327" cy="26502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2819400"/>
            <a:ext cx="180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Luke 7:50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03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8600"/>
            <a:ext cx="91466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7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Faith…They Crossed the Red Sea</a:t>
            </a:r>
            <a:endParaRPr lang="en-US" sz="47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Hebrews 11:29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944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Exodus 14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4513" y="4191000"/>
            <a:ext cx="59194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6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56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97" y="1828800"/>
            <a:ext cx="2611141" cy="3677051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746"/>
            <a:ext cx="7391400" cy="65838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6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8" y="87746"/>
            <a:ext cx="7359073" cy="65838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8600"/>
            <a:ext cx="91466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7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Faith…They Crossed the Red Sea</a:t>
            </a:r>
            <a:endParaRPr lang="en-US" sz="47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Hebrews 11:29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944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Exodus 14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4513" y="4191000"/>
            <a:ext cx="59194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6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56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97" y="1828800"/>
            <a:ext cx="2611142" cy="377675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57171" y="5135645"/>
            <a:ext cx="588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Moves Forward</a:t>
            </a:r>
            <a:endParaRPr lang="en-U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0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828800"/>
            <a:ext cx="2614913" cy="377675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28600"/>
            <a:ext cx="9146638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700" b="1" dirty="0" smtClean="0">
                <a:ln w="1905"/>
                <a:gradFill>
                  <a:gsLst>
                    <a:gs pos="0">
                      <a:srgbClr val="FF0000"/>
                    </a:gs>
                    <a:gs pos="78000">
                      <a:srgbClr val="D8404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Faith…Rahab Perished Not</a:t>
            </a:r>
            <a:endParaRPr lang="en-US" sz="4700" b="1" cap="none" spc="0" dirty="0">
              <a:ln w="1905"/>
              <a:gradFill>
                <a:gsLst>
                  <a:gs pos="0">
                    <a:srgbClr val="FF0000"/>
                  </a:gs>
                  <a:gs pos="78000">
                    <a:srgbClr val="D8404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2484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Hebrews 11:31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944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James 2:25-26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224513" y="4191000"/>
            <a:ext cx="59194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600" b="1" cap="none" spc="0" dirty="0" smtClean="0">
                <a:ln w="1905"/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7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Saving Faith</a:t>
            </a:r>
            <a:endParaRPr lang="en-US" sz="5600" b="1" cap="none" spc="0" dirty="0">
              <a:ln w="1905"/>
              <a:gradFill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7171" y="5135645"/>
            <a:ext cx="588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Believes in God</a:t>
            </a:r>
            <a:endParaRPr lang="en-US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6302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Joshua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82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178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Crim</dc:creator>
  <cp:lastModifiedBy>Stacy Crim</cp:lastModifiedBy>
  <cp:revision>300</cp:revision>
  <dcterms:created xsi:type="dcterms:W3CDTF">2016-06-29T13:09:35Z</dcterms:created>
  <dcterms:modified xsi:type="dcterms:W3CDTF">2017-09-07T15:01:42Z</dcterms:modified>
</cp:coreProperties>
</file>