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2" r:id="rId2"/>
    <p:sldId id="312" r:id="rId3"/>
    <p:sldId id="313" r:id="rId4"/>
    <p:sldId id="314" r:id="rId5"/>
    <p:sldId id="301" r:id="rId6"/>
    <p:sldId id="296" r:id="rId7"/>
    <p:sldId id="311" r:id="rId8"/>
    <p:sldId id="315" r:id="rId9"/>
    <p:sldId id="29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9DE3"/>
    <a:srgbClr val="5A64BE"/>
    <a:srgbClr val="3D2D79"/>
    <a:srgbClr val="2962A7"/>
    <a:srgbClr val="3072C2"/>
    <a:srgbClr val="268035"/>
    <a:srgbClr val="FF0000"/>
    <a:srgbClr val="95CC4C"/>
    <a:srgbClr val="E632DD"/>
    <a:srgbClr val="8B1B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AE9CD-FD71-432B-BEEE-AAC2B3E6449A}" type="datetimeFigureOut">
              <a:rPr lang="en-US" smtClean="0"/>
              <a:t>9/13/2017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1B1CA-9162-4F5F-9B6B-35595164CA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570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076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98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36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08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4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95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54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45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73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21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3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6A6C7-D8B9-4D10-91FD-D4B5C245964A}" type="datetimeFigureOut">
              <a:rPr lang="en-US" smtClean="0"/>
              <a:t>9/13/2017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09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Hebrews 12:1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1752600"/>
            <a:ext cx="9144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80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Courageous Faith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81801" y="4460557"/>
            <a:ext cx="1805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Hebrews 11:1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  <p:pic>
        <p:nvPicPr>
          <p:cNvPr id="1028" name="Picture 4" descr="https://i.ytimg.com/vi/bEyH1qVgzvM/maxresdefaul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73" y="3581400"/>
            <a:ext cx="7271327" cy="2650271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w="139700" prst="cross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424149" y="2819400"/>
            <a:ext cx="18054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Psalms 31:24</a:t>
            </a:r>
          </a:p>
        </p:txBody>
      </p:sp>
    </p:spTree>
    <p:extLst>
      <p:ext uri="{BB962C8B-B14F-4D97-AF65-F5344CB8AC3E}">
        <p14:creationId xmlns:p14="http://schemas.microsoft.com/office/powerpoint/2010/main" val="427648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29" y="381000"/>
            <a:ext cx="8779679" cy="5365359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</p:pic>
    </p:spTree>
    <p:extLst>
      <p:ext uri="{BB962C8B-B14F-4D97-AF65-F5344CB8AC3E}">
        <p14:creationId xmlns:p14="http://schemas.microsoft.com/office/powerpoint/2010/main" val="37046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01" y="145473"/>
            <a:ext cx="6426199" cy="642620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</p:pic>
      <p:sp>
        <p:nvSpPr>
          <p:cNvPr id="2" name="Rectangle 1"/>
          <p:cNvSpPr/>
          <p:nvPr/>
        </p:nvSpPr>
        <p:spPr>
          <a:xfrm>
            <a:off x="7644551" y="6086157"/>
            <a:ext cx="14994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Erik Bragalyan</a:t>
            </a:r>
          </a:p>
        </p:txBody>
      </p:sp>
    </p:spTree>
    <p:extLst>
      <p:ext uri="{BB962C8B-B14F-4D97-AF65-F5344CB8AC3E}">
        <p14:creationId xmlns:p14="http://schemas.microsoft.com/office/powerpoint/2010/main" val="325173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533400"/>
            <a:ext cx="8991600" cy="4767590"/>
          </a:xfrm>
        </p:spPr>
        <p:txBody>
          <a:bodyPr>
            <a:normAutofit/>
          </a:bodyPr>
          <a:lstStyle/>
          <a:p>
            <a:r>
              <a:rPr lang="x-none" sz="3600">
                <a:solidFill>
                  <a:schemeClr val="tx1"/>
                </a:solidFill>
              </a:rPr>
              <a:t>“Be strong and of good courage, for to this people you shall divide as an inheritance the land which I swore to their fathers to give them.  Only be strong and very courageous,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x-none" sz="3600">
                <a:solidFill>
                  <a:schemeClr val="tx1"/>
                </a:solidFill>
              </a:rPr>
              <a:t>that you may observe to do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x-none" sz="3600">
                <a:solidFill>
                  <a:schemeClr val="tx1"/>
                </a:solidFill>
              </a:rPr>
              <a:t>according to all the law which Moses My servant commanded you; do not </a:t>
            </a:r>
            <a:r>
              <a:rPr lang="en-US" sz="3600" dirty="0">
                <a:solidFill>
                  <a:schemeClr val="tx1"/>
                </a:solidFill>
              </a:rPr>
              <a:t>t</a:t>
            </a:r>
            <a:r>
              <a:rPr lang="x-none" sz="3600">
                <a:solidFill>
                  <a:schemeClr val="tx1"/>
                </a:solidFill>
              </a:rPr>
              <a:t>urn from it to the right hand or to the left, that you may prosper wherever you go.</a:t>
            </a:r>
            <a:r>
              <a:rPr lang="en-US" sz="3600" dirty="0">
                <a:solidFill>
                  <a:schemeClr val="tx1"/>
                </a:solidFill>
              </a:rPr>
              <a:t>”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81799" y="5267980"/>
            <a:ext cx="20152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Joshua 1:6-7</a:t>
            </a:r>
          </a:p>
        </p:txBody>
      </p:sp>
      <p:sp>
        <p:nvSpPr>
          <p:cNvPr id="6" name="Rectangle 5"/>
          <p:cNvSpPr/>
          <p:nvPr/>
        </p:nvSpPr>
        <p:spPr>
          <a:xfrm>
            <a:off x="2266013" y="5791200"/>
            <a:ext cx="642078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r"/>
            <a:r>
              <a:rPr lang="en-US" sz="40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Courageous Faith</a:t>
            </a:r>
          </a:p>
        </p:txBody>
      </p:sp>
    </p:spTree>
    <p:extLst>
      <p:ext uri="{BB962C8B-B14F-4D97-AF65-F5344CB8AC3E}">
        <p14:creationId xmlns:p14="http://schemas.microsoft.com/office/powerpoint/2010/main" val="60122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228600"/>
            <a:ext cx="9146638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6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Moses’ Faith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132484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Hebrews 11:24-25</a:t>
            </a:r>
          </a:p>
        </p:txBody>
      </p:sp>
      <p:sp>
        <p:nvSpPr>
          <p:cNvPr id="8" name="Rectangle 7"/>
          <p:cNvSpPr/>
          <p:nvPr/>
        </p:nvSpPr>
        <p:spPr>
          <a:xfrm>
            <a:off x="3257171" y="5135645"/>
            <a:ext cx="588946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Sees the Unseen</a:t>
            </a:r>
            <a:endParaRPr lang="en-US" sz="60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1797448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Hebrews 11:27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24513" y="4191000"/>
            <a:ext cx="591948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6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Courageous Faith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7098" y="1797448"/>
            <a:ext cx="2611141" cy="3968353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084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572000" y="132484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Luke 1:26-33</a:t>
            </a:r>
          </a:p>
        </p:txBody>
      </p:sp>
      <p:sp>
        <p:nvSpPr>
          <p:cNvPr id="2" name="Rectangle 1"/>
          <p:cNvSpPr/>
          <p:nvPr/>
        </p:nvSpPr>
        <p:spPr>
          <a:xfrm>
            <a:off x="1" y="381000"/>
            <a:ext cx="914399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600" b="1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Mary’s Faith</a:t>
            </a:r>
            <a:endParaRPr lang="en-US" sz="66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57171" y="5135645"/>
            <a:ext cx="5889468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5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Is</a:t>
            </a:r>
            <a:r>
              <a:rPr lang="en-US" sz="2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5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Virtuous</a:t>
            </a:r>
            <a:r>
              <a:rPr lang="en-US" sz="32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&amp;</a:t>
            </a:r>
            <a:r>
              <a:rPr lang="en-US" sz="45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Submissive</a:t>
            </a:r>
            <a:endParaRPr lang="en-US" sz="45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24513" y="4191000"/>
            <a:ext cx="591948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6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Courageous Faith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1286" y="1889527"/>
            <a:ext cx="2502371" cy="3673075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572000" y="189366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Luke 1:46-55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255406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Luke 1:38</a:t>
            </a:r>
          </a:p>
        </p:txBody>
      </p:sp>
    </p:spTree>
    <p:extLst>
      <p:ext uri="{BB962C8B-B14F-4D97-AF65-F5344CB8AC3E}">
        <p14:creationId xmlns:p14="http://schemas.microsoft.com/office/powerpoint/2010/main" val="185460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572000" y="132484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Acts 13:22-23</a:t>
            </a:r>
          </a:p>
        </p:txBody>
      </p:sp>
      <p:sp>
        <p:nvSpPr>
          <p:cNvPr id="2" name="Rectangle 1"/>
          <p:cNvSpPr/>
          <p:nvPr/>
        </p:nvSpPr>
        <p:spPr>
          <a:xfrm>
            <a:off x="1" y="381000"/>
            <a:ext cx="914399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600" b="1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David’s Faith</a:t>
            </a:r>
            <a:endParaRPr lang="en-US" sz="66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24513" y="4191000"/>
            <a:ext cx="591948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6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Courageous Faith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0398" y="1889529"/>
            <a:ext cx="2535029" cy="3673073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50398" y="6010850"/>
            <a:ext cx="2545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sorrow of king David</a:t>
            </a:r>
          </a:p>
          <a:p>
            <a:r>
              <a:rPr lang="en-US" dirty="0"/>
              <a:t>by William Brassey Hole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1836917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Psalm 32:5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2421117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Psalm 51:1-4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57171" y="5135645"/>
            <a:ext cx="5889468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5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Is Humble </a:t>
            </a:r>
            <a:r>
              <a:rPr lang="en-US" sz="40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&amp;</a:t>
            </a:r>
            <a:r>
              <a:rPr lang="en-US" sz="45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Penitent</a:t>
            </a:r>
            <a:endParaRPr lang="en-US" sz="45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6423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224513" y="1752600"/>
            <a:ext cx="591948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6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Courageous Faith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Hebrews 12:1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84257" y="2619272"/>
            <a:ext cx="24029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/>
              <a:t>Psalms 31:24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35009" y="4078069"/>
            <a:ext cx="5116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42424"/>
                </a:solidFill>
              </a:rPr>
              <a:t>“B</a:t>
            </a:r>
            <a:r>
              <a:rPr lang="x-none">
                <a:solidFill>
                  <a:srgbClr val="242424"/>
                </a:solidFill>
              </a:rPr>
              <a:t>e of good</a:t>
            </a:r>
            <a:r>
              <a:rPr lang="en-US" dirty="0">
                <a:solidFill>
                  <a:srgbClr val="242424"/>
                </a:solidFill>
              </a:rPr>
              <a:t> courage, </a:t>
            </a:r>
            <a:r>
              <a:rPr lang="x-none">
                <a:solidFill>
                  <a:srgbClr val="242424"/>
                </a:solidFill>
              </a:rPr>
              <a:t>And He shall strengthen your heart, All you who hope in the LORD.</a:t>
            </a:r>
            <a:r>
              <a:rPr lang="en-US" dirty="0">
                <a:solidFill>
                  <a:srgbClr val="242424"/>
                </a:solidFill>
              </a:rPr>
              <a:t>”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781801" y="3053899"/>
            <a:ext cx="609600" cy="1024170"/>
          </a:xfrm>
          <a:prstGeom prst="straightConnector1">
            <a:avLst/>
          </a:prstGeom>
          <a:ln w="60325">
            <a:solidFill>
              <a:srgbClr val="FFFF00"/>
            </a:solidFill>
            <a:tailEnd type="arrow"/>
          </a:ln>
          <a:effectLst>
            <a:outerShdw blurRad="50800" dist="50800" dir="5400000" algn="ctr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58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3124200" y="2671846"/>
            <a:ext cx="60198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28575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Sees the Unseen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Virtuous &amp; Submissive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Humble &amp; Penitent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24513" y="1752600"/>
            <a:ext cx="591948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600" b="1" cap="none" spc="0" dirty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Courageous Faith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Hebrews 12:1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</a:p>
        </p:txBody>
      </p:sp>
    </p:spTree>
    <p:extLst>
      <p:ext uri="{BB962C8B-B14F-4D97-AF65-F5344CB8AC3E}">
        <p14:creationId xmlns:p14="http://schemas.microsoft.com/office/powerpoint/2010/main" val="276514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3208</TotalTime>
  <Words>153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Stacy Crim</dc:creator>
  <cp:lastModifiedBy>Knollwood</cp:lastModifiedBy>
  <cp:revision>278</cp:revision>
  <dcterms:created xsi:type="dcterms:W3CDTF">2016-06-29T13:09:35Z</dcterms:created>
  <dcterms:modified xsi:type="dcterms:W3CDTF">2017-09-13T12:59:56Z</dcterms:modified>
</cp:coreProperties>
</file>