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02" r:id="rId2"/>
    <p:sldId id="299" r:id="rId3"/>
    <p:sldId id="301" r:id="rId4"/>
    <p:sldId id="296" r:id="rId5"/>
    <p:sldId id="311" r:id="rId6"/>
    <p:sldId id="303" r:id="rId7"/>
    <p:sldId id="29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9DE3"/>
    <a:srgbClr val="5A64BE"/>
    <a:srgbClr val="3D2D79"/>
    <a:srgbClr val="2962A7"/>
    <a:srgbClr val="3072C2"/>
    <a:srgbClr val="268035"/>
    <a:srgbClr val="FF0000"/>
    <a:srgbClr val="95CC4C"/>
    <a:srgbClr val="E632DD"/>
    <a:srgbClr val="8B1B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6AE9CD-FD71-432B-BEEE-AAC2B3E6449A}" type="datetimeFigureOut">
              <a:rPr lang="en-US" smtClean="0"/>
              <a:t>9/12/2017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1B1CA-9162-4F5F-9B6B-35595164CA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570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1B1CA-9162-4F5F-9B6B-35595164CA1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71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1B1CA-9162-4F5F-9B6B-35595164CA1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7605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1B1CA-9162-4F5F-9B6B-35595164CA1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1394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1B1CA-9162-4F5F-9B6B-35595164CA1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1826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1B1CA-9162-4F5F-9B6B-35595164CA1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4991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1B1CA-9162-4F5F-9B6B-35595164CA1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7858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1B1CA-9162-4F5F-9B6B-35595164CA1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067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076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982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369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086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44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954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054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456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733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215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34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6A6C7-D8B9-4D10-91FD-D4B5C245964A}" type="datetimeFigureOut">
              <a:rPr lang="en-US" smtClean="0"/>
              <a:t>9/12/2017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097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28800" y="1066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Hebrews 12:1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1752600"/>
            <a:ext cx="91440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8000" b="1" cap="none" spc="0" dirty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Genuine Faith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81801" y="4460557"/>
            <a:ext cx="1805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Hebrews 11:1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</a:p>
        </p:txBody>
      </p:sp>
      <p:pic>
        <p:nvPicPr>
          <p:cNvPr id="1028" name="Picture 4" descr="https://i.ytimg.com/vi/bEyH1qVgzvM/maxresdefaul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273" y="3581400"/>
            <a:ext cx="7271327" cy="2650271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 w="139700" prst="cross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6486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955" y="2929672"/>
            <a:ext cx="3004127" cy="3454400"/>
          </a:xfrm>
          <a:prstGeom prst="rect">
            <a:avLst/>
          </a:prstGeom>
          <a:noFill/>
          <a:ln w="53975">
            <a:solidFill>
              <a:schemeClr val="tx2">
                <a:lumMod val="40000"/>
                <a:lumOff val="60000"/>
              </a:schemeClr>
            </a:solidFill>
          </a:ln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10022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Hebrews 12:1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71800" y="1803401"/>
            <a:ext cx="6172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2962A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rovias Brasil NF" panose="02010606020203090303" pitchFamily="2" charset="0"/>
              </a:rPr>
              <a:t>Genuine…</a:t>
            </a:r>
          </a:p>
          <a:p>
            <a:pPr marL="742950" indent="-457200">
              <a:buFont typeface="Arial" panose="020B0604020202020204" pitchFamily="34" charset="0"/>
              <a:buChar char="•"/>
            </a:pPr>
            <a:r>
              <a:rPr lang="en-US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unfeigned, sincere</a:t>
            </a:r>
          </a:p>
          <a:p>
            <a:pPr marL="742950" indent="-457200">
              <a:buFont typeface="Arial" panose="020B0604020202020204" pitchFamily="34" charset="0"/>
              <a:buChar char="•"/>
            </a:pPr>
            <a:r>
              <a:rPr lang="en-US" sz="27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Free from hypocrisy</a:t>
            </a:r>
          </a:p>
          <a:p>
            <a:pPr marL="742950" indent="-457200">
              <a:buFont typeface="Arial" panose="020B0604020202020204" pitchFamily="34" charset="0"/>
              <a:buChar char="•"/>
            </a:pPr>
            <a:r>
              <a:rPr lang="en-US" sz="27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disguised or masked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</a:p>
        </p:txBody>
      </p:sp>
    </p:spTree>
    <p:extLst>
      <p:ext uri="{BB962C8B-B14F-4D97-AF65-F5344CB8AC3E}">
        <p14:creationId xmlns:p14="http://schemas.microsoft.com/office/powerpoint/2010/main" val="318197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228600"/>
            <a:ext cx="9146638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600" b="1" cap="none" spc="0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Eunice &amp; </a:t>
            </a:r>
            <a:r>
              <a:rPr lang="en-US" sz="6600" b="1" cap="none" spc="0" dirty="0" err="1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Lois’Faith</a:t>
            </a:r>
            <a:endParaRPr lang="en-US" sz="6600" b="1" cap="none" spc="0" dirty="0">
              <a:ln w="1905"/>
              <a:gradFill>
                <a:gsLst>
                  <a:gs pos="0">
                    <a:srgbClr val="FF0000"/>
                  </a:gs>
                  <a:gs pos="78000">
                    <a:srgbClr val="D84040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0" y="1324849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1 Timothy 1:2</a:t>
            </a:r>
          </a:p>
        </p:txBody>
      </p:sp>
      <p:sp>
        <p:nvSpPr>
          <p:cNvPr id="8" name="Rectangle 7"/>
          <p:cNvSpPr/>
          <p:nvPr/>
        </p:nvSpPr>
        <p:spPr>
          <a:xfrm>
            <a:off x="3257171" y="5135645"/>
            <a:ext cx="588946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Is Sincere</a:t>
            </a:r>
            <a:endParaRPr lang="en-US" sz="6000" b="1" cap="none" spc="0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1797448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Acts 16:1-2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2305448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Romans 16:21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3320" y="2782669"/>
            <a:ext cx="457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1 Corinthians 4:17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24513" y="4191000"/>
            <a:ext cx="5919487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000" b="1" cap="none" spc="0" dirty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Genuine Faith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0" y="3316069"/>
            <a:ext cx="457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2 Timothy 1:3-5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1286" y="1889527"/>
            <a:ext cx="2535029" cy="3673075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4572000" y="3849469"/>
            <a:ext cx="457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2 Timothy 3:13-15</a:t>
            </a:r>
          </a:p>
        </p:txBody>
      </p:sp>
    </p:spTree>
    <p:extLst>
      <p:ext uri="{BB962C8B-B14F-4D97-AF65-F5344CB8AC3E}">
        <p14:creationId xmlns:p14="http://schemas.microsoft.com/office/powerpoint/2010/main" val="2600846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75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3" grpId="0"/>
      <p:bldP spid="17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4572000" y="1324849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Acts 9:36-42</a:t>
            </a:r>
          </a:p>
        </p:txBody>
      </p:sp>
      <p:sp>
        <p:nvSpPr>
          <p:cNvPr id="2" name="Rectangle 1"/>
          <p:cNvSpPr/>
          <p:nvPr/>
        </p:nvSpPr>
        <p:spPr>
          <a:xfrm>
            <a:off x="1" y="381000"/>
            <a:ext cx="9143999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600" b="1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Tabitha’s Faith</a:t>
            </a:r>
            <a:endParaRPr lang="en-US" sz="6600" b="1" cap="none" spc="0" dirty="0">
              <a:ln w="1905"/>
              <a:gradFill>
                <a:gsLst>
                  <a:gs pos="0">
                    <a:srgbClr val="FF0000"/>
                  </a:gs>
                  <a:gs pos="78000">
                    <a:srgbClr val="D84040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57171" y="5135645"/>
            <a:ext cx="5889468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5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Is Active in Good Deeds</a:t>
            </a:r>
            <a:endParaRPr lang="en-US" sz="4500" b="1" cap="none" spc="0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24513" y="4191000"/>
            <a:ext cx="5919487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000" b="1" cap="none" spc="0" dirty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Genuine Faith</a:t>
            </a: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1285" y="1900488"/>
            <a:ext cx="2502372" cy="3612353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460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75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4572000" y="1324849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Luke 21:1-4</a:t>
            </a:r>
          </a:p>
        </p:txBody>
      </p:sp>
      <p:sp>
        <p:nvSpPr>
          <p:cNvPr id="2" name="Rectangle 1"/>
          <p:cNvSpPr/>
          <p:nvPr/>
        </p:nvSpPr>
        <p:spPr>
          <a:xfrm>
            <a:off x="1" y="381000"/>
            <a:ext cx="9143999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600" b="1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Widow’s Faith</a:t>
            </a:r>
            <a:endParaRPr lang="en-US" sz="6600" b="1" cap="none" spc="0" dirty="0">
              <a:ln w="1905"/>
              <a:gradFill>
                <a:gsLst>
                  <a:gs pos="0">
                    <a:srgbClr val="FF0000"/>
                  </a:gs>
                  <a:gs pos="78000">
                    <a:srgbClr val="D84040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57171" y="5135645"/>
            <a:ext cx="5889468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5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Is Giving and Willing to Make Sacrifice</a:t>
            </a:r>
            <a:endParaRPr lang="en-US" sz="4500" b="1" cap="none" spc="0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24513" y="4191000"/>
            <a:ext cx="5919487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000" b="1" cap="none" spc="0" dirty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Genuine Faith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1286" y="1940401"/>
            <a:ext cx="2535029" cy="3622200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6423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75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224513" y="4191000"/>
            <a:ext cx="5919487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000" b="1" cap="none" spc="0" dirty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Genuine Faith</a:t>
            </a: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0399" y="1889528"/>
            <a:ext cx="2535029" cy="3673075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1" y="381000"/>
            <a:ext cx="9143999" cy="8925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5200" b="1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Shunammite Woman’s Faith</a:t>
            </a:r>
            <a:endParaRPr lang="en-US" sz="5200" b="1" cap="none" spc="0" dirty="0">
              <a:ln w="1905"/>
              <a:gradFill>
                <a:gsLst>
                  <a:gs pos="0">
                    <a:srgbClr val="FF0000"/>
                  </a:gs>
                  <a:gs pos="78000">
                    <a:srgbClr val="D84040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257171" y="5135645"/>
            <a:ext cx="5889468" cy="7540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3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Is Persuasive </a:t>
            </a:r>
            <a:r>
              <a:rPr lang="en-US" sz="36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&amp;</a:t>
            </a:r>
            <a:r>
              <a:rPr lang="en-US" sz="43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Persistent</a:t>
            </a:r>
            <a:endParaRPr lang="en-US" sz="4300" b="1" cap="none" spc="0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572000" y="1324849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2 Kings 4:8-17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0" y="1836917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Acts 16:15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0" y="2421117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1 Peter 4:9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3320" y="3011269"/>
            <a:ext cx="457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1 Corinthians 9:14</a:t>
            </a:r>
          </a:p>
        </p:txBody>
      </p:sp>
    </p:spTree>
    <p:extLst>
      <p:ext uri="{BB962C8B-B14F-4D97-AF65-F5344CB8AC3E}">
        <p14:creationId xmlns:p14="http://schemas.microsoft.com/office/powerpoint/2010/main" val="2239040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4" grpId="0"/>
      <p:bldP spid="25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3124200" y="2671846"/>
            <a:ext cx="6019800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285750">
              <a:buFont typeface="Arial" panose="020B0604020202020204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Sincere</a:t>
            </a:r>
          </a:p>
          <a:p>
            <a:pPr marL="514350" indent="-285750">
              <a:buFont typeface="Arial" panose="020B0604020202020204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Active in Good Deeds</a:t>
            </a:r>
          </a:p>
          <a:p>
            <a:pPr marL="514350" indent="-285750">
              <a:buFont typeface="Arial" panose="020B0604020202020204" pitchFamily="34" charset="0"/>
              <a:buChar char="•"/>
            </a:pP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Giving and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Willing to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Sacrifice</a:t>
            </a:r>
          </a:p>
          <a:p>
            <a:pPr marL="514350" indent="-285750">
              <a:buFont typeface="Arial" panose="020B0604020202020204" pitchFamily="34" charset="0"/>
              <a:buChar char="•"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Persistent and Perceptive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24513" y="1752600"/>
            <a:ext cx="5919487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000" b="1" cap="none" spc="0" dirty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Genuine Faith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1" y="2929671"/>
            <a:ext cx="1718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Hebrews 11:1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955" y="2929672"/>
            <a:ext cx="3004127" cy="3454400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828800" y="1066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Hebrews 12:1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</a:p>
        </p:txBody>
      </p:sp>
    </p:spTree>
    <p:extLst>
      <p:ext uri="{BB962C8B-B14F-4D97-AF65-F5344CB8AC3E}">
        <p14:creationId xmlns:p14="http://schemas.microsoft.com/office/powerpoint/2010/main" val="2765144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3258</TotalTime>
  <Words>135</Words>
  <Application>Microsoft Office PowerPoint</Application>
  <PresentationFormat>On-screen Show (4:3)</PresentationFormat>
  <Paragraphs>49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Aerovias Brasil NF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Stacy Crim</dc:creator>
  <cp:lastModifiedBy>Knollwood</cp:lastModifiedBy>
  <cp:revision>271</cp:revision>
  <dcterms:created xsi:type="dcterms:W3CDTF">2016-06-29T13:09:35Z</dcterms:created>
  <dcterms:modified xsi:type="dcterms:W3CDTF">2017-09-12T13:33:24Z</dcterms:modified>
</cp:coreProperties>
</file>