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2" r:id="rId2"/>
    <p:sldId id="299" r:id="rId3"/>
    <p:sldId id="301" r:id="rId4"/>
    <p:sldId id="296" r:id="rId5"/>
    <p:sldId id="303" r:id="rId6"/>
    <p:sldId id="29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DE3"/>
    <a:srgbClr val="5A64BE"/>
    <a:srgbClr val="3D2D79"/>
    <a:srgbClr val="2962A7"/>
    <a:srgbClr val="3072C2"/>
    <a:srgbClr val="268035"/>
    <a:srgbClr val="FF0000"/>
    <a:srgbClr val="95CC4C"/>
    <a:srgbClr val="E632DD"/>
    <a:srgbClr val="8B1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AE9CD-FD71-432B-BEEE-AAC2B3E6449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B1CA-9162-4F5F-9B6B-35595164C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7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8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5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5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3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1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Hebrews 12:1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0" y="1752600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8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Righteous Faith</a:t>
            </a:r>
            <a:endParaRPr lang="en-US" sz="8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Hebrews 11:1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48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Hebrews 12:1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1803401"/>
            <a:ext cx="601980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Righteous…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Morally Upright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Purity of Life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Virtuous Life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Right-</a:t>
            </a:r>
            <a:r>
              <a:rPr lang="en-US" sz="29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Wiseness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19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228600"/>
            <a:ext cx="914663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Noah’s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Genesis 6:5-6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Saves</a:t>
            </a:r>
            <a:endParaRPr lang="en-US" sz="60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797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Genesis 6:9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2305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Genesis 7:1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3320" y="2743200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 Peter 2:4-5</a:t>
            </a:r>
            <a:endParaRPr lang="en-US" sz="3600" dirty="0"/>
          </a:p>
        </p:txBody>
      </p:sp>
      <p:sp>
        <p:nvSpPr>
          <p:cNvPr id="12" name="Rectangle 11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Righteous 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9406" y="1679796"/>
            <a:ext cx="2579072" cy="4089709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572000" y="3200400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Genesis 6:22; 7:5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4573320" y="3620869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Hebrews 11:7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0084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Daniel 1:4-15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0" y="1797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Hebrews 11:33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Daniel’s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Purposes in the Heart</a:t>
            </a:r>
            <a:endParaRPr lang="en-US" sz="48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Righteous 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373" y="1679796"/>
            <a:ext cx="2611141" cy="4089709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60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James 5:11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0" y="1797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Job 1:1, 20-22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Endures</a:t>
            </a:r>
            <a:endParaRPr lang="en-US" sz="48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Righteous 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305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James 1:2-4</a:t>
            </a:r>
            <a:endParaRPr lang="en-US" sz="36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098" y="1679796"/>
            <a:ext cx="2611141" cy="4089709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904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Righteous 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1" y="2929671"/>
            <a:ext cx="171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Hebrews 11:1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Hebrews 12:1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24200" y="2671846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Saves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Purposes in the Heart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Endures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514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3102</TotalTime>
  <Words>89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Crim</dc:creator>
  <cp:lastModifiedBy>Stacy Crim</cp:lastModifiedBy>
  <cp:revision>242</cp:revision>
  <dcterms:created xsi:type="dcterms:W3CDTF">2016-06-29T13:09:35Z</dcterms:created>
  <dcterms:modified xsi:type="dcterms:W3CDTF">2017-08-31T22:00:11Z</dcterms:modified>
</cp:coreProperties>
</file>