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2" r:id="rId2"/>
    <p:sldId id="299" r:id="rId3"/>
    <p:sldId id="298" r:id="rId4"/>
    <p:sldId id="300" r:id="rId5"/>
    <p:sldId id="301" r:id="rId6"/>
    <p:sldId id="296" r:id="rId7"/>
    <p:sldId id="29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9DE3"/>
    <a:srgbClr val="5A64BE"/>
    <a:srgbClr val="3D2D79"/>
    <a:srgbClr val="2962A7"/>
    <a:srgbClr val="3072C2"/>
    <a:srgbClr val="268035"/>
    <a:srgbClr val="FF0000"/>
    <a:srgbClr val="95CC4C"/>
    <a:srgbClr val="E632DD"/>
    <a:srgbClr val="8B1B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8" y="-4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AE9CD-FD71-432B-BEEE-AAC2B3E6449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1B1CA-9162-4F5F-9B6B-35595164CA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570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076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98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36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08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4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954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54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45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73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21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3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6A6C7-D8B9-4D10-91FD-D4B5C245964A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09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Hebrews 12:1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0" y="1752600"/>
            <a:ext cx="9144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80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Known Faith</a:t>
            </a:r>
            <a:endParaRPr lang="en-US" sz="8000" b="1" cap="none" spc="0" dirty="0">
              <a:ln w="1905"/>
              <a:gradFill>
                <a:gsLst>
                  <a:gs pos="0">
                    <a:schemeClr val="tx2">
                      <a:lumMod val="75000"/>
                    </a:schemeClr>
                  </a:gs>
                  <a:gs pos="78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1801" y="4460557"/>
            <a:ext cx="1805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Hebrews 11:1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  <a:endParaRPr lang="en-US" sz="72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8" name="Picture 4" descr="https://i.ytimg.com/vi/bEyH1qVgzvM/maxresdefaul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73" y="3581400"/>
            <a:ext cx="7271327" cy="2650271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w="139700" prst="cross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648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ln w="53975">
            <a:solidFill>
              <a:schemeClr val="tx2">
                <a:lumMod val="40000"/>
                <a:lumOff val="60000"/>
              </a:schemeClr>
            </a:solidFill>
          </a:ln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0022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Hebrews 12:1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971800" y="1803401"/>
            <a:ext cx="6019801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2962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rovias Brasil NF" panose="02010606020203090303" pitchFamily="2" charset="0"/>
              </a:rPr>
              <a:t>Two Truths about Faith…</a:t>
            </a:r>
          </a:p>
          <a:p>
            <a:pPr marL="800100" indent="-514350">
              <a:buFont typeface="+mj-lt"/>
              <a:buAutoNum type="arabicPeriod"/>
            </a:pPr>
            <a:r>
              <a:rPr lang="en-US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must believe that God exists</a:t>
            </a:r>
          </a:p>
          <a:p>
            <a:pPr marL="800100" indent="-514350" algn="just">
              <a:buFont typeface="+mj-lt"/>
              <a:buAutoNum type="arabicPeriod"/>
            </a:pPr>
            <a:r>
              <a:rPr lang="en-US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must believe that God is a rewarder of those who diligently seek Him.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  <a:endParaRPr lang="en-US" sz="72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197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20912580">
            <a:off x="1345599" y="1655884"/>
            <a:ext cx="22477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Obedience</a:t>
            </a:r>
            <a:endParaRPr lang="en-US" sz="6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 rot="1190092">
            <a:off x="6879518" y="3590873"/>
            <a:ext cx="178767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78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Sacrifice</a:t>
            </a:r>
            <a:endParaRPr lang="en-US" sz="6600" b="1" cap="none" spc="0" dirty="0">
              <a:ln w="1905"/>
              <a:gradFill>
                <a:gsLst>
                  <a:gs pos="0">
                    <a:schemeClr val="accent2">
                      <a:lumMod val="75000"/>
                    </a:schemeClr>
                  </a:gs>
                  <a:gs pos="78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 rot="20591833">
            <a:off x="4722317" y="2043708"/>
            <a:ext cx="175336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905"/>
                <a:gradFill>
                  <a:gsLst>
                    <a:gs pos="0">
                      <a:srgbClr val="3D2D79"/>
                    </a:gs>
                    <a:gs pos="78000">
                      <a:srgbClr val="5A64BE"/>
                    </a:gs>
                    <a:gs pos="100000">
                      <a:srgbClr val="B99DE3"/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Courage</a:t>
            </a:r>
            <a:endParaRPr lang="en-US" sz="6600" b="1" cap="none" spc="0" dirty="0">
              <a:ln w="1905"/>
              <a:gradFill>
                <a:gsLst>
                  <a:gs pos="0">
                    <a:srgbClr val="3D2D79"/>
                  </a:gs>
                  <a:gs pos="78000">
                    <a:srgbClr val="5A64BE"/>
                  </a:gs>
                  <a:gs pos="100000">
                    <a:srgbClr val="B99DE3"/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 rot="896938">
            <a:off x="3787370" y="4798998"/>
            <a:ext cx="101463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905"/>
                <a:gradFill>
                  <a:gsLst>
                    <a:gs pos="0">
                      <a:schemeClr val="tx2">
                        <a:lumMod val="60000"/>
                        <a:lumOff val="40000"/>
                      </a:schemeClr>
                    </a:gs>
                    <a:gs pos="78000">
                      <a:schemeClr val="tx2">
                        <a:lumMod val="40000"/>
                        <a:lumOff val="6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Best</a:t>
            </a:r>
            <a:endParaRPr lang="en-US" sz="6600" b="1" cap="none" spc="0" dirty="0">
              <a:ln w="1905"/>
              <a:gradFill>
                <a:gsLst>
                  <a:gs pos="0">
                    <a:schemeClr val="tx2">
                      <a:lumMod val="60000"/>
                      <a:lumOff val="40000"/>
                    </a:schemeClr>
                  </a:gs>
                  <a:gs pos="78000">
                    <a:schemeClr val="tx2">
                      <a:lumMod val="40000"/>
                      <a:lumOff val="6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 rot="20023471">
            <a:off x="5230950" y="3995837"/>
            <a:ext cx="13933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3">
                        <a:lumMod val="75000"/>
                      </a:schemeClr>
                    </a:gs>
                    <a:gs pos="78000">
                      <a:schemeClr val="accent3">
                        <a:lumMod val="40000"/>
                        <a:lumOff val="6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Giving</a:t>
            </a:r>
            <a:endParaRPr lang="en-US" sz="6600" b="1" cap="none" spc="0" dirty="0">
              <a:ln w="1905"/>
              <a:gradFill>
                <a:gsLst>
                  <a:gs pos="0">
                    <a:schemeClr val="accent3">
                      <a:lumMod val="75000"/>
                    </a:schemeClr>
                  </a:gs>
                  <a:gs pos="78000">
                    <a:schemeClr val="accent3">
                      <a:lumMod val="40000"/>
                      <a:lumOff val="6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269917" y="2294694"/>
            <a:ext cx="137569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5">
                        <a:lumMod val="75000"/>
                      </a:schemeClr>
                    </a:gs>
                    <a:gs pos="78000">
                      <a:schemeClr val="accent5">
                        <a:lumMod val="40000"/>
                        <a:lumOff val="6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Virtue</a:t>
            </a:r>
            <a:endParaRPr lang="en-US" sz="6600" b="1" cap="none" spc="0" dirty="0">
              <a:ln w="1905"/>
              <a:gradFill>
                <a:gsLst>
                  <a:gs pos="0">
                    <a:schemeClr val="accent5">
                      <a:lumMod val="75000"/>
                    </a:schemeClr>
                  </a:gs>
                  <a:gs pos="78000">
                    <a:schemeClr val="accent5">
                      <a:lumMod val="40000"/>
                      <a:lumOff val="6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914905" y="5737741"/>
            <a:ext cx="180370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CC330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Genuine</a:t>
            </a:r>
            <a:endParaRPr lang="en-US" sz="66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CC330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754610" y="4798999"/>
            <a:ext cx="27131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Commitment</a:t>
            </a:r>
            <a:endParaRPr lang="en-US" sz="6600" b="1" cap="none" spc="0" dirty="0">
              <a:ln w="1905"/>
              <a:solidFill>
                <a:srgbClr val="FFC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81690" y="2720880"/>
            <a:ext cx="22155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4">
                        <a:lumMod val="75000"/>
                      </a:schemeClr>
                    </a:gs>
                    <a:gs pos="78000">
                      <a:schemeClr val="accent4">
                        <a:lumMod val="40000"/>
                        <a:lumOff val="6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Conviction</a:t>
            </a:r>
            <a:endParaRPr lang="en-US" sz="6600" b="1" cap="none" spc="0" dirty="0">
              <a:ln w="1905"/>
              <a:gradFill>
                <a:gsLst>
                  <a:gs pos="0">
                    <a:schemeClr val="accent4">
                      <a:lumMod val="75000"/>
                    </a:schemeClr>
                  </a:gs>
                  <a:gs pos="78000">
                    <a:schemeClr val="accent4">
                      <a:lumMod val="40000"/>
                      <a:lumOff val="6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 rot="729470">
            <a:off x="6024038" y="1348481"/>
            <a:ext cx="29880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905"/>
                <a:gradFill>
                  <a:gsLst>
                    <a:gs pos="0">
                      <a:srgbClr val="268035"/>
                    </a:gs>
                    <a:gs pos="78000">
                      <a:srgbClr val="95CC4C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Determination</a:t>
            </a:r>
            <a:endParaRPr lang="en-US" sz="6600" b="1" cap="none" spc="0" dirty="0">
              <a:ln w="1905"/>
              <a:gradFill>
                <a:gsLst>
                  <a:gs pos="0">
                    <a:srgbClr val="268035"/>
                  </a:gs>
                  <a:gs pos="78000">
                    <a:srgbClr val="95CC4C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67659" y="3479873"/>
            <a:ext cx="12540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905"/>
                <a:gradFill>
                  <a:gsLst>
                    <a:gs pos="0">
                      <a:srgbClr val="8B1B76"/>
                    </a:gs>
                    <a:gs pos="78000">
                      <a:srgbClr val="E632DD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Value</a:t>
            </a:r>
            <a:endParaRPr lang="en-US" sz="6600" b="1" cap="none" spc="0" dirty="0">
              <a:ln w="1905"/>
              <a:gradFill>
                <a:gsLst>
                  <a:gs pos="0">
                    <a:srgbClr val="8B1B76"/>
                  </a:gs>
                  <a:gs pos="78000">
                    <a:srgbClr val="E632DD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0" y="10022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Hebrews 12:1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  <a:endParaRPr lang="en-US" sz="72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8544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2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75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25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199" y="1803401"/>
            <a:ext cx="6019801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2962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rovias Brasil NF" panose="02010606020203090303" pitchFamily="2" charset="0"/>
              </a:rPr>
              <a:t>Faith…</a:t>
            </a:r>
          </a:p>
          <a:p>
            <a:pPr marL="571500" indent="-285750">
              <a:buFont typeface="Wingdings" panose="05000000000000000000" pitchFamily="2" charset="2"/>
              <a:buChar char="Ø"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very personal</a:t>
            </a:r>
          </a:p>
          <a:p>
            <a:pPr marL="571500" indent="-285750">
              <a:buFont typeface="Wingdings" panose="05000000000000000000" pitchFamily="2" charset="2"/>
              <a:buChar char="Ø"/>
            </a:pPr>
            <a:r>
              <a:rPr lang="en-US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substance of things hoped for</a:t>
            </a:r>
          </a:p>
          <a:p>
            <a:pPr marL="571500" indent="-285750">
              <a:buFont typeface="Wingdings" panose="05000000000000000000" pitchFamily="2" charset="2"/>
              <a:buChar char="Ø"/>
            </a:pPr>
            <a:r>
              <a:rPr lang="en-US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evidence of things not seen </a:t>
            </a:r>
          </a:p>
          <a:p>
            <a:pPr marL="571500" indent="-285750">
              <a:buFont typeface="Wingdings" panose="05000000000000000000" pitchFamily="2" charset="2"/>
              <a:buChar char="Ø"/>
            </a:pPr>
            <a:endParaRPr lang="en-US" sz="3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0" y="10022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Hebrews 12:1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  <a:endParaRPr lang="en-US" sz="72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357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228600"/>
            <a:ext cx="9146638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600" b="1" cap="none" spc="0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Abraham’s Faith</a:t>
            </a:r>
            <a:endParaRPr lang="en-US" sz="66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132484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Hebrews 11:8</a:t>
            </a:r>
            <a:endParaRPr lang="en-US" sz="3600" dirty="0"/>
          </a:p>
        </p:txBody>
      </p:sp>
      <p:sp>
        <p:nvSpPr>
          <p:cNvPr id="8" name="Rectangle 7"/>
          <p:cNvSpPr/>
          <p:nvPr/>
        </p:nvSpPr>
        <p:spPr>
          <a:xfrm>
            <a:off x="3257171" y="5135645"/>
            <a:ext cx="588946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is Obedient</a:t>
            </a:r>
            <a:endParaRPr lang="en-US" sz="60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1797448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Hebrews 11:9-10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0" y="2305448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Hebrews 11:13-16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4573320" y="2858869"/>
            <a:ext cx="457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Hebrews 11:17-19</a:t>
            </a:r>
            <a:endParaRPr lang="en-US" sz="3600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373" y="1797448"/>
            <a:ext cx="2611141" cy="3972057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3224513" y="4191000"/>
            <a:ext cx="5919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0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Known Faith</a:t>
            </a:r>
            <a:endParaRPr lang="en-US" sz="6000" b="1" cap="none" spc="0" dirty="0">
              <a:ln w="1905"/>
              <a:gradFill>
                <a:gsLst>
                  <a:gs pos="0">
                    <a:schemeClr val="tx2">
                      <a:lumMod val="75000"/>
                    </a:schemeClr>
                  </a:gs>
                  <a:gs pos="78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084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572000" y="132484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Hebrews 11:4</a:t>
            </a:r>
            <a:endParaRPr lang="en-US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4572000" y="1797448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Genesis 4:4</a:t>
            </a:r>
            <a:endParaRPr lang="en-US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373" y="1790024"/>
            <a:ext cx="2611141" cy="3869253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" y="381000"/>
            <a:ext cx="914399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600" b="1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Abel’s Faith</a:t>
            </a:r>
            <a:endParaRPr lang="en-US" sz="66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57171" y="5135645"/>
            <a:ext cx="588946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Gives Its Best to God</a:t>
            </a:r>
            <a:endParaRPr lang="en-US" sz="48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24513" y="4191000"/>
            <a:ext cx="5919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0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Known Faith</a:t>
            </a:r>
            <a:endParaRPr lang="en-US" sz="6000" b="1" cap="none" spc="0" dirty="0">
              <a:ln w="1905"/>
              <a:gradFill>
                <a:gsLst>
                  <a:gs pos="0">
                    <a:schemeClr val="tx2">
                      <a:lumMod val="75000"/>
                    </a:schemeClr>
                  </a:gs>
                  <a:gs pos="78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460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224513" y="1752600"/>
            <a:ext cx="5919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0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Known Faith</a:t>
            </a:r>
            <a:endParaRPr lang="en-US" sz="6000" b="1" cap="none" spc="0" dirty="0">
              <a:ln w="1905"/>
              <a:gradFill>
                <a:gsLst>
                  <a:gs pos="0">
                    <a:schemeClr val="tx2">
                      <a:lumMod val="75000"/>
                    </a:schemeClr>
                  </a:gs>
                  <a:gs pos="78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1" y="2929671"/>
            <a:ext cx="1718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Hebrews 11:1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Hebrews 12:1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  <a:endParaRPr lang="en-US" sz="72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24200" y="2671846"/>
            <a:ext cx="6172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Obedient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Gives Its Best to God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514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3072</TotalTime>
  <Words>128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Stacy Crim</dc:creator>
  <cp:lastModifiedBy>Stacy Crim</cp:lastModifiedBy>
  <cp:revision>237</cp:revision>
  <dcterms:created xsi:type="dcterms:W3CDTF">2016-06-29T13:09:35Z</dcterms:created>
  <dcterms:modified xsi:type="dcterms:W3CDTF">2017-09-07T15:03:58Z</dcterms:modified>
</cp:coreProperties>
</file>