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6" r:id="rId4"/>
    <p:sldId id="259" r:id="rId5"/>
    <p:sldId id="260" r:id="rId6"/>
    <p:sldId id="261" r:id="rId7"/>
    <p:sldId id="262" r:id="rId8"/>
    <p:sldId id="263" r:id="rId9"/>
    <p:sldId id="264" r:id="rId10"/>
    <p:sldId id="258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191-6AF3-4CE0-A2A3-D6E5B03D2736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CD3FE-DDD1-488F-941F-E69D3A3B2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305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191-6AF3-4CE0-A2A3-D6E5B03D2736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CD3FE-DDD1-488F-941F-E69D3A3B2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5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191-6AF3-4CE0-A2A3-D6E5B03D2736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CD3FE-DDD1-488F-941F-E69D3A3B2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548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191-6AF3-4CE0-A2A3-D6E5B03D2736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CD3FE-DDD1-488F-941F-E69D3A3B2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4926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191-6AF3-4CE0-A2A3-D6E5B03D2736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CD3FE-DDD1-488F-941F-E69D3A3B2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611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191-6AF3-4CE0-A2A3-D6E5B03D2736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CD3FE-DDD1-488F-941F-E69D3A3B2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5427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191-6AF3-4CE0-A2A3-D6E5B03D2736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CD3FE-DDD1-488F-941F-E69D3A3B2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6533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191-6AF3-4CE0-A2A3-D6E5B03D2736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CD3FE-DDD1-488F-941F-E69D3A3B2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7022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191-6AF3-4CE0-A2A3-D6E5B03D2736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CD3FE-DDD1-488F-941F-E69D3A3B2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0409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191-6AF3-4CE0-A2A3-D6E5B03D2736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CD3FE-DDD1-488F-941F-E69D3A3B2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3417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191-6AF3-4CE0-A2A3-D6E5B03D2736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CD3FE-DDD1-488F-941F-E69D3A3B2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168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191-6AF3-4CE0-A2A3-D6E5B03D2736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CD3FE-DDD1-488F-941F-E69D3A3B2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481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191-6AF3-4CE0-A2A3-D6E5B03D2736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CD3FE-DDD1-488F-941F-E69D3A3B2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9672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191-6AF3-4CE0-A2A3-D6E5B03D2736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CD3FE-DDD1-488F-941F-E69D3A3B2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7189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191-6AF3-4CE0-A2A3-D6E5B03D2736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CD3FE-DDD1-488F-941F-E69D3A3B2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4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191-6AF3-4CE0-A2A3-D6E5B03D2736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CD3FE-DDD1-488F-941F-E69D3A3B2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032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191-6AF3-4CE0-A2A3-D6E5B03D2736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CD3FE-DDD1-488F-941F-E69D3A3B2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726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191-6AF3-4CE0-A2A3-D6E5B03D2736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CD3FE-DDD1-488F-941F-E69D3A3B2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298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191-6AF3-4CE0-A2A3-D6E5B03D2736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CD3FE-DDD1-488F-941F-E69D3A3B2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795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191-6AF3-4CE0-A2A3-D6E5B03D2736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CD3FE-DDD1-488F-941F-E69D3A3B2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603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191-6AF3-4CE0-A2A3-D6E5B03D2736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CD3FE-DDD1-488F-941F-E69D3A3B2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853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5191-6AF3-4CE0-A2A3-D6E5B03D2736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CD3FE-DDD1-488F-941F-E69D3A3B2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813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05191-6AF3-4CE0-A2A3-D6E5B03D2736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CD3FE-DDD1-488F-941F-E69D3A3B2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877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05191-6AF3-4CE0-A2A3-D6E5B03D2736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CD3FE-DDD1-488F-941F-E69D3A3B2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470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8953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898EA-A79C-4CFB-9886-61DDE9FBC6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Some Things the Lord Expects From 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E58A73-F5ED-4714-8F57-6341DA858A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Numbers 13-14</a:t>
            </a:r>
          </a:p>
        </p:txBody>
      </p:sp>
    </p:spTree>
    <p:extLst>
      <p:ext uri="{BB962C8B-B14F-4D97-AF65-F5344CB8AC3E}">
        <p14:creationId xmlns:p14="http://schemas.microsoft.com/office/powerpoint/2010/main" val="1177864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E5A76-C5EF-4EDD-BDA6-B8A25021B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God Expects Us To Believe What He Says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068BB-99D3-4E82-BAE8-EC3FBDE45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8145"/>
            <a:ext cx="7886700" cy="4351338"/>
          </a:xfrm>
        </p:spPr>
        <p:txBody>
          <a:bodyPr/>
          <a:lstStyle/>
          <a:p>
            <a:r>
              <a:rPr lang="en-US" b="1" dirty="0"/>
              <a:t>The spies were to survey the land and bring back a report (Num. 13:17-20).</a:t>
            </a:r>
          </a:p>
          <a:p>
            <a:endParaRPr lang="en-US" sz="800" b="1" dirty="0"/>
          </a:p>
          <a:p>
            <a:pPr lvl="0"/>
            <a:r>
              <a:rPr lang="en-US" b="1" dirty="0"/>
              <a:t>The condition of the land.</a:t>
            </a:r>
          </a:p>
          <a:p>
            <a:pPr lvl="0"/>
            <a:r>
              <a:rPr lang="en-US" b="1" dirty="0"/>
              <a:t>The people: whether strong or weak, few or many.</a:t>
            </a:r>
          </a:p>
          <a:p>
            <a:pPr lvl="0"/>
            <a:r>
              <a:rPr lang="en-US" b="1" dirty="0"/>
              <a:t>The cities: like camps or strongholds.</a:t>
            </a:r>
          </a:p>
          <a:p>
            <a:pPr lvl="0"/>
            <a:r>
              <a:rPr lang="en-US" b="1" dirty="0"/>
              <a:t>In all this, they were told to </a:t>
            </a:r>
            <a:r>
              <a:rPr lang="en-US" b="1" i="1" dirty="0"/>
              <a:t>“be of good courage”</a:t>
            </a:r>
            <a:r>
              <a:rPr lang="en-US" b="1" dirty="0"/>
              <a:t> (v. 20). </a:t>
            </a:r>
          </a:p>
        </p:txBody>
      </p:sp>
    </p:spTree>
    <p:extLst>
      <p:ext uri="{BB962C8B-B14F-4D97-AF65-F5344CB8AC3E}">
        <p14:creationId xmlns:p14="http://schemas.microsoft.com/office/powerpoint/2010/main" val="9485118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E5A76-C5EF-4EDD-BDA6-B8A25021B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God Expects Us To Believe What He Says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068BB-99D3-4E82-BAE8-EC3FBDE45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8144"/>
            <a:ext cx="7886700" cy="4628185"/>
          </a:xfrm>
        </p:spPr>
        <p:txBody>
          <a:bodyPr>
            <a:normAutofit/>
          </a:bodyPr>
          <a:lstStyle/>
          <a:p>
            <a:r>
              <a:rPr lang="en-US" b="1" dirty="0"/>
              <a:t>They returned with their report (vs. 26-33).</a:t>
            </a:r>
          </a:p>
          <a:p>
            <a:endParaRPr lang="en-US" sz="800" b="1" dirty="0"/>
          </a:p>
          <a:p>
            <a:pPr lvl="0"/>
            <a:r>
              <a:rPr lang="en-US" b="1" dirty="0"/>
              <a:t>The land was good, but…</a:t>
            </a:r>
          </a:p>
          <a:p>
            <a:pPr lvl="0"/>
            <a:endParaRPr lang="en-US" sz="800" b="1" dirty="0"/>
          </a:p>
          <a:p>
            <a:pPr lvl="0"/>
            <a:r>
              <a:rPr lang="en-US" b="1" dirty="0"/>
              <a:t>The people are strong and their cities are large and fortified.</a:t>
            </a:r>
          </a:p>
          <a:p>
            <a:pPr lvl="0"/>
            <a:r>
              <a:rPr lang="en-US" b="1" dirty="0"/>
              <a:t>The land devours its inhabitants.</a:t>
            </a:r>
          </a:p>
          <a:p>
            <a:pPr lvl="0"/>
            <a:r>
              <a:rPr lang="en-US" b="1" dirty="0"/>
              <a:t>There are giants in the land.</a:t>
            </a:r>
          </a:p>
          <a:p>
            <a:pPr lvl="0"/>
            <a:r>
              <a:rPr lang="en-US" b="1" dirty="0"/>
              <a:t>We were like grasshoppers in their sight. </a:t>
            </a:r>
          </a:p>
          <a:p>
            <a:pPr lvl="0"/>
            <a:r>
              <a:rPr lang="en-US" b="1" i="1" dirty="0"/>
              <a:t>“We are not able to go up against them”</a:t>
            </a:r>
            <a:r>
              <a:rPr lang="en-US" b="1" dirty="0"/>
              <a:t> (v. 31). </a:t>
            </a:r>
          </a:p>
        </p:txBody>
      </p:sp>
    </p:spTree>
    <p:extLst>
      <p:ext uri="{BB962C8B-B14F-4D97-AF65-F5344CB8AC3E}">
        <p14:creationId xmlns:p14="http://schemas.microsoft.com/office/powerpoint/2010/main" val="17991720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E5A76-C5EF-4EDD-BDA6-B8A25021B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God Expects Us To Believe What He Says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068BB-99D3-4E82-BAE8-EC3FBDE45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8145"/>
            <a:ext cx="7886700" cy="4351338"/>
          </a:xfrm>
        </p:spPr>
        <p:txBody>
          <a:bodyPr/>
          <a:lstStyle/>
          <a:p>
            <a:r>
              <a:rPr lang="en-US" b="1" dirty="0"/>
              <a:t>They missed the significance of what God had said at the beginning of this task: </a:t>
            </a:r>
          </a:p>
          <a:p>
            <a:r>
              <a:rPr lang="en-US" b="1" i="1" dirty="0"/>
              <a:t>“Send men to spy out the land of Canaan, which I am giving to the children of Israel”</a:t>
            </a:r>
            <a:r>
              <a:rPr lang="en-US" b="1" dirty="0"/>
              <a:t> (v 2).</a:t>
            </a:r>
          </a:p>
          <a:p>
            <a:endParaRPr lang="en-US" b="1" dirty="0"/>
          </a:p>
          <a:p>
            <a:r>
              <a:rPr lang="en-US" b="1" dirty="0"/>
              <a:t>God has made promises to us. Tests of faith are going to come. Will we pass these tests or fail? </a:t>
            </a:r>
          </a:p>
          <a:p>
            <a:r>
              <a:rPr lang="en-US" b="1" dirty="0"/>
              <a:t>Matt. 6:25-34; Heb. 13:5-6; Titus 1:2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676447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E5A76-C5EF-4EDD-BDA6-B8A25021B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God Expects Us To Listen To Voices Of Faith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068BB-99D3-4E82-BAE8-EC3FBDE45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8144"/>
            <a:ext cx="7886700" cy="4628185"/>
          </a:xfrm>
        </p:spPr>
        <p:txBody>
          <a:bodyPr>
            <a:normAutofit/>
          </a:bodyPr>
          <a:lstStyle/>
          <a:p>
            <a:pPr lvl="0"/>
            <a:r>
              <a:rPr lang="en-US" b="1" i="1" dirty="0"/>
              <a:t>“Let us go up at once and take possession, for we are well able to overcome it”</a:t>
            </a:r>
            <a:r>
              <a:rPr lang="en-US" b="1" dirty="0"/>
              <a:t> (Num. 13:30). </a:t>
            </a:r>
          </a:p>
          <a:p>
            <a:pPr lvl="0"/>
            <a:r>
              <a:rPr lang="en-US" b="1" dirty="0"/>
              <a:t>The reply was the bad report: </a:t>
            </a:r>
            <a:r>
              <a:rPr lang="en-US" b="1" i="1" dirty="0"/>
              <a:t>“we are not able.”</a:t>
            </a:r>
          </a:p>
          <a:p>
            <a:pPr lvl="0"/>
            <a:endParaRPr lang="en-US" sz="800" b="1" dirty="0"/>
          </a:p>
          <a:p>
            <a:pPr lvl="0"/>
            <a:r>
              <a:rPr lang="en-US" b="1" dirty="0"/>
              <a:t>The people listened to the voices of fear instead of the voices of faith (Num. 14:1-4). </a:t>
            </a:r>
          </a:p>
          <a:p>
            <a:pPr lvl="0"/>
            <a:endParaRPr lang="en-US" sz="800" b="1" dirty="0"/>
          </a:p>
          <a:p>
            <a:r>
              <a:rPr lang="en-US" b="1" dirty="0"/>
              <a:t>We must be very careful when choosing what voices we are going to listen to (Prov. 13:20). </a:t>
            </a:r>
          </a:p>
        </p:txBody>
      </p:sp>
    </p:spTree>
    <p:extLst>
      <p:ext uri="{BB962C8B-B14F-4D97-AF65-F5344CB8AC3E}">
        <p14:creationId xmlns:p14="http://schemas.microsoft.com/office/powerpoint/2010/main" val="22214502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E5A76-C5EF-4EDD-BDA6-B8A25021B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3. God Expects Us To Be Faithful, Not Fearful and Rebellious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068BB-99D3-4E82-BAE8-EC3FBDE45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8144"/>
            <a:ext cx="7886700" cy="4628185"/>
          </a:xfrm>
        </p:spPr>
        <p:txBody>
          <a:bodyPr>
            <a:normAutofit/>
          </a:bodyPr>
          <a:lstStyle/>
          <a:p>
            <a:pPr lvl="0"/>
            <a:r>
              <a:rPr lang="en-US" b="1" dirty="0"/>
              <a:t>Caleb and Joshua challenged the people with words of faith and confidence in God (vs. 6-10). </a:t>
            </a:r>
          </a:p>
          <a:p>
            <a:pPr lvl="0"/>
            <a:endParaRPr lang="en-US" sz="800" b="1" dirty="0"/>
          </a:p>
          <a:p>
            <a:pPr lvl="0"/>
            <a:r>
              <a:rPr lang="en-US" b="1" dirty="0"/>
              <a:t>God asked questions which justified Israel’s punishment (v. 11).</a:t>
            </a:r>
          </a:p>
          <a:p>
            <a:pPr lvl="0"/>
            <a:r>
              <a:rPr lang="en-US" b="1" dirty="0"/>
              <a:t>God punished their unbelief (vs. 20-23).</a:t>
            </a:r>
          </a:p>
          <a:p>
            <a:pPr lvl="0"/>
            <a:r>
              <a:rPr lang="en-US" b="1" dirty="0"/>
              <a:t>God rewarded the faithful (vs. 24, 30). </a:t>
            </a:r>
          </a:p>
        </p:txBody>
      </p:sp>
    </p:spTree>
    <p:extLst>
      <p:ext uri="{BB962C8B-B14F-4D97-AF65-F5344CB8AC3E}">
        <p14:creationId xmlns:p14="http://schemas.microsoft.com/office/powerpoint/2010/main" val="35902637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92D75-E78E-4AD5-9656-549C3CA3A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What God Expects From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4CD42E-E831-4535-8867-5B9151C01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We are to believe what God says. 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We are to listen to voices of faith.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We are to remain faithful to the Lord. </a:t>
            </a:r>
          </a:p>
        </p:txBody>
      </p:sp>
    </p:spTree>
    <p:extLst>
      <p:ext uri="{BB962C8B-B14F-4D97-AF65-F5344CB8AC3E}">
        <p14:creationId xmlns:p14="http://schemas.microsoft.com/office/powerpoint/2010/main" val="3061335747"/>
      </p:ext>
    </p:extLst>
  </p:cSld>
  <p:clrMapOvr>
    <a:masterClrMapping/>
  </p:clrMapOvr>
  <p:transition spd="slow">
    <p:wheel spokes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573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424</Words>
  <Application>Microsoft Office PowerPoint</Application>
  <PresentationFormat>On-screen Show (4:3)</PresentationFormat>
  <Paragraphs>42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1_Office Theme</vt:lpstr>
      <vt:lpstr>PowerPoint Presentation</vt:lpstr>
      <vt:lpstr>Some Things the Lord Expects From Us</vt:lpstr>
      <vt:lpstr>1. God Expects Us To Believe What He Says</vt:lpstr>
      <vt:lpstr>1. God Expects Us To Believe What He Says</vt:lpstr>
      <vt:lpstr>1. God Expects Us To Believe What He Says</vt:lpstr>
      <vt:lpstr>2. God Expects Us To Listen To Voices Of Faith</vt:lpstr>
      <vt:lpstr>3. God Expects Us To Be Faithful, Not Fearful and Rebellious</vt:lpstr>
      <vt:lpstr>What God Expects From Us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the Lord Expects From Us</dc:title>
  <dc:creator>Heath Rogers</dc:creator>
  <cp:lastModifiedBy>Heath Rogers</cp:lastModifiedBy>
  <cp:revision>5</cp:revision>
  <dcterms:created xsi:type="dcterms:W3CDTF">2017-09-02T20:42:39Z</dcterms:created>
  <dcterms:modified xsi:type="dcterms:W3CDTF">2017-09-02T22:39:10Z</dcterms:modified>
</cp:coreProperties>
</file>