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56" r:id="rId3"/>
    <p:sldId id="257" r:id="rId4"/>
    <p:sldId id="258" r:id="rId5"/>
    <p:sldId id="259" r:id="rId6"/>
    <p:sldId id="260" r:id="rId7"/>
    <p:sldId id="261" r:id="rId8"/>
    <p:sldId id="275" r:id="rId9"/>
    <p:sldId id="262" r:id="rId10"/>
    <p:sldId id="264" r:id="rId11"/>
    <p:sldId id="263" r:id="rId12"/>
    <p:sldId id="276" r:id="rId13"/>
    <p:sldId id="277" r:id="rId14"/>
    <p:sldId id="265" r:id="rId15"/>
    <p:sldId id="266" r:id="rId16"/>
    <p:sldId id="267" r:id="rId17"/>
    <p:sldId id="268" r:id="rId18"/>
    <p:sldId id="269" r:id="rId19"/>
    <p:sldId id="270" r:id="rId20"/>
    <p:sldId id="271" r:id="rId21"/>
    <p:sldId id="272" r:id="rId22"/>
    <p:sldId id="273"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90" y="-6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144212-0298-4E87-B9AE-484E4E414BF3}" type="datetimeFigureOut">
              <a:rPr lang="en-US" smtClean="0"/>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FE4AA1-642F-44F4-B344-0EF38F95D313}" type="slidenum">
              <a:rPr lang="en-US" smtClean="0"/>
              <a:t>‹#›</a:t>
            </a:fld>
            <a:endParaRPr lang="en-US"/>
          </a:p>
        </p:txBody>
      </p:sp>
    </p:spTree>
    <p:extLst>
      <p:ext uri="{BB962C8B-B14F-4D97-AF65-F5344CB8AC3E}">
        <p14:creationId xmlns:p14="http://schemas.microsoft.com/office/powerpoint/2010/main" val="2203564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144212-0298-4E87-B9AE-484E4E414BF3}" type="datetimeFigureOut">
              <a:rPr lang="en-US" smtClean="0"/>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FE4AA1-642F-44F4-B344-0EF38F95D313}" type="slidenum">
              <a:rPr lang="en-US" smtClean="0"/>
              <a:t>‹#›</a:t>
            </a:fld>
            <a:endParaRPr lang="en-US"/>
          </a:p>
        </p:txBody>
      </p:sp>
    </p:spTree>
    <p:extLst>
      <p:ext uri="{BB962C8B-B14F-4D97-AF65-F5344CB8AC3E}">
        <p14:creationId xmlns:p14="http://schemas.microsoft.com/office/powerpoint/2010/main" val="29596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144212-0298-4E87-B9AE-484E4E414BF3}" type="datetimeFigureOut">
              <a:rPr lang="en-US" smtClean="0"/>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FE4AA1-642F-44F4-B344-0EF38F95D313}" type="slidenum">
              <a:rPr lang="en-US" smtClean="0"/>
              <a:t>‹#›</a:t>
            </a:fld>
            <a:endParaRPr lang="en-US"/>
          </a:p>
        </p:txBody>
      </p:sp>
    </p:spTree>
    <p:extLst>
      <p:ext uri="{BB962C8B-B14F-4D97-AF65-F5344CB8AC3E}">
        <p14:creationId xmlns:p14="http://schemas.microsoft.com/office/powerpoint/2010/main" val="1682475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144212-0298-4E87-B9AE-484E4E414BF3}" type="datetimeFigureOut">
              <a:rPr lang="en-US" smtClean="0"/>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FE4AA1-642F-44F4-B344-0EF38F95D313}" type="slidenum">
              <a:rPr lang="en-US" smtClean="0"/>
              <a:t>‹#›</a:t>
            </a:fld>
            <a:endParaRPr lang="en-US"/>
          </a:p>
        </p:txBody>
      </p:sp>
    </p:spTree>
    <p:extLst>
      <p:ext uri="{BB962C8B-B14F-4D97-AF65-F5344CB8AC3E}">
        <p14:creationId xmlns:p14="http://schemas.microsoft.com/office/powerpoint/2010/main" val="3942848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144212-0298-4E87-B9AE-484E4E414BF3}" type="datetimeFigureOut">
              <a:rPr lang="en-US" smtClean="0"/>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FE4AA1-642F-44F4-B344-0EF38F95D313}" type="slidenum">
              <a:rPr lang="en-US" smtClean="0"/>
              <a:t>‹#›</a:t>
            </a:fld>
            <a:endParaRPr lang="en-US"/>
          </a:p>
        </p:txBody>
      </p:sp>
    </p:spTree>
    <p:extLst>
      <p:ext uri="{BB962C8B-B14F-4D97-AF65-F5344CB8AC3E}">
        <p14:creationId xmlns:p14="http://schemas.microsoft.com/office/powerpoint/2010/main" val="3892385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144212-0298-4E87-B9AE-484E4E414BF3}" type="datetimeFigureOut">
              <a:rPr lang="en-US" smtClean="0"/>
              <a:t>8/4/2017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FE4AA1-642F-44F4-B344-0EF38F95D313}" type="slidenum">
              <a:rPr lang="en-US" smtClean="0"/>
              <a:t>‹#›</a:t>
            </a:fld>
            <a:endParaRPr lang="en-US"/>
          </a:p>
        </p:txBody>
      </p:sp>
    </p:spTree>
    <p:extLst>
      <p:ext uri="{BB962C8B-B14F-4D97-AF65-F5344CB8AC3E}">
        <p14:creationId xmlns:p14="http://schemas.microsoft.com/office/powerpoint/2010/main" val="3304032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144212-0298-4E87-B9AE-484E4E414BF3}" type="datetimeFigureOut">
              <a:rPr lang="en-US" smtClean="0"/>
              <a:t>8/4/2017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FE4AA1-642F-44F4-B344-0EF38F95D313}" type="slidenum">
              <a:rPr lang="en-US" smtClean="0"/>
              <a:t>‹#›</a:t>
            </a:fld>
            <a:endParaRPr lang="en-US"/>
          </a:p>
        </p:txBody>
      </p:sp>
    </p:spTree>
    <p:extLst>
      <p:ext uri="{BB962C8B-B14F-4D97-AF65-F5344CB8AC3E}">
        <p14:creationId xmlns:p14="http://schemas.microsoft.com/office/powerpoint/2010/main" val="549813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144212-0298-4E87-B9AE-484E4E414BF3}" type="datetimeFigureOut">
              <a:rPr lang="en-US" smtClean="0"/>
              <a:t>8/4/2017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FE4AA1-642F-44F4-B344-0EF38F95D313}" type="slidenum">
              <a:rPr lang="en-US" smtClean="0"/>
              <a:t>‹#›</a:t>
            </a:fld>
            <a:endParaRPr lang="en-US"/>
          </a:p>
        </p:txBody>
      </p:sp>
    </p:spTree>
    <p:extLst>
      <p:ext uri="{BB962C8B-B14F-4D97-AF65-F5344CB8AC3E}">
        <p14:creationId xmlns:p14="http://schemas.microsoft.com/office/powerpoint/2010/main" val="1278607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144212-0298-4E87-B9AE-484E4E414BF3}" type="datetimeFigureOut">
              <a:rPr lang="en-US" smtClean="0"/>
              <a:t>8/4/2017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FE4AA1-642F-44F4-B344-0EF38F95D313}" type="slidenum">
              <a:rPr lang="en-US" smtClean="0"/>
              <a:t>‹#›</a:t>
            </a:fld>
            <a:endParaRPr lang="en-US"/>
          </a:p>
        </p:txBody>
      </p:sp>
    </p:spTree>
    <p:extLst>
      <p:ext uri="{BB962C8B-B14F-4D97-AF65-F5344CB8AC3E}">
        <p14:creationId xmlns:p14="http://schemas.microsoft.com/office/powerpoint/2010/main" val="419920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144212-0298-4E87-B9AE-484E4E414BF3}" type="datetimeFigureOut">
              <a:rPr lang="en-US" smtClean="0"/>
              <a:t>8/4/2017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FE4AA1-642F-44F4-B344-0EF38F95D313}" type="slidenum">
              <a:rPr lang="en-US" smtClean="0"/>
              <a:t>‹#›</a:t>
            </a:fld>
            <a:endParaRPr lang="en-US"/>
          </a:p>
        </p:txBody>
      </p:sp>
    </p:spTree>
    <p:extLst>
      <p:ext uri="{BB962C8B-B14F-4D97-AF65-F5344CB8AC3E}">
        <p14:creationId xmlns:p14="http://schemas.microsoft.com/office/powerpoint/2010/main" val="1476691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144212-0298-4E87-B9AE-484E4E414BF3}" type="datetimeFigureOut">
              <a:rPr lang="en-US" smtClean="0"/>
              <a:t>8/4/2017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FE4AA1-642F-44F4-B344-0EF38F95D313}" type="slidenum">
              <a:rPr lang="en-US" smtClean="0"/>
              <a:t>‹#›</a:t>
            </a:fld>
            <a:endParaRPr lang="en-US"/>
          </a:p>
        </p:txBody>
      </p:sp>
    </p:spTree>
    <p:extLst>
      <p:ext uri="{BB962C8B-B14F-4D97-AF65-F5344CB8AC3E}">
        <p14:creationId xmlns:p14="http://schemas.microsoft.com/office/powerpoint/2010/main" val="3665550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144212-0298-4E87-B9AE-484E4E414BF3}" type="datetimeFigureOut">
              <a:rPr lang="en-US" smtClean="0"/>
              <a:t>8/4/2017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FE4AA1-642F-44F4-B344-0EF38F95D313}" type="slidenum">
              <a:rPr lang="en-US" smtClean="0"/>
              <a:t>‹#›</a:t>
            </a:fld>
            <a:endParaRPr lang="en-US"/>
          </a:p>
        </p:txBody>
      </p:sp>
    </p:spTree>
    <p:extLst>
      <p:ext uri="{BB962C8B-B14F-4D97-AF65-F5344CB8AC3E}">
        <p14:creationId xmlns:p14="http://schemas.microsoft.com/office/powerpoint/2010/main" val="854879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510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lvl="0"/>
            <a:r>
              <a:rPr lang="en-US" i="1" dirty="0"/>
              <a:t>What Did They Do?</a:t>
            </a:r>
          </a:p>
        </p:txBody>
      </p:sp>
      <p:sp>
        <p:nvSpPr>
          <p:cNvPr id="3" name="Content Placeholder 2"/>
          <p:cNvSpPr>
            <a:spLocks noGrp="1"/>
          </p:cNvSpPr>
          <p:nvPr>
            <p:ph idx="1"/>
          </p:nvPr>
        </p:nvSpPr>
        <p:spPr>
          <a:xfrm>
            <a:off x="457200" y="914400"/>
            <a:ext cx="8229600" cy="5211763"/>
          </a:xfrm>
        </p:spPr>
        <p:txBody>
          <a:bodyPr>
            <a:normAutofit fontScale="85000" lnSpcReduction="10000"/>
          </a:bodyPr>
          <a:lstStyle/>
          <a:p>
            <a:pPr marL="0" lvl="0" indent="0" algn="ctr">
              <a:buNone/>
            </a:pPr>
            <a:r>
              <a:rPr lang="en-US" sz="3300" i="1" dirty="0"/>
              <a:t>They show their faith in God when tested with fire – Daniel 3:1-30</a:t>
            </a:r>
          </a:p>
          <a:p>
            <a:pPr lvl="0"/>
            <a:r>
              <a:rPr lang="en-US" sz="3300" i="1" dirty="0" smtClean="0"/>
              <a:t>Their </a:t>
            </a:r>
            <a:r>
              <a:rPr lang="en-US" sz="3300" i="1" dirty="0"/>
              <a:t>answer is amazing</a:t>
            </a:r>
          </a:p>
          <a:p>
            <a:pPr lvl="1"/>
            <a:r>
              <a:rPr lang="en-US" sz="3300" i="1" dirty="0"/>
              <a:t>“O Nebuchadnezzar, we have no need to answer you in this matter.”</a:t>
            </a:r>
          </a:p>
          <a:p>
            <a:pPr lvl="1"/>
            <a:r>
              <a:rPr lang="en-US" sz="3300" i="1" dirty="0"/>
              <a:t>"If that is the case, our God whom we serve is able to deliver us from the burning fiery furnace, and He will deliver us from your hand, O king.”</a:t>
            </a:r>
          </a:p>
          <a:p>
            <a:pPr lvl="1"/>
            <a:r>
              <a:rPr lang="en-US" sz="3300" i="1" dirty="0"/>
              <a:t>"But if not, let it be known to you, O king, that we do not serve your gods, nor will we worship the gold image which you have set up</a:t>
            </a:r>
            <a:r>
              <a:rPr lang="en-US" sz="3300" i="1" dirty="0" smtClean="0"/>
              <a:t>."</a:t>
            </a:r>
            <a:endParaRPr lang="en-US" sz="3300" i="1" dirty="0"/>
          </a:p>
        </p:txBody>
      </p:sp>
    </p:spTree>
    <p:extLst>
      <p:ext uri="{BB962C8B-B14F-4D97-AF65-F5344CB8AC3E}">
        <p14:creationId xmlns:p14="http://schemas.microsoft.com/office/powerpoint/2010/main" val="214068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lvl="0"/>
            <a:r>
              <a:rPr lang="en-US" i="1" dirty="0"/>
              <a:t>What Did They Do?</a:t>
            </a:r>
          </a:p>
        </p:txBody>
      </p:sp>
      <p:sp>
        <p:nvSpPr>
          <p:cNvPr id="3" name="Content Placeholder 2"/>
          <p:cNvSpPr>
            <a:spLocks noGrp="1"/>
          </p:cNvSpPr>
          <p:nvPr>
            <p:ph idx="1"/>
          </p:nvPr>
        </p:nvSpPr>
        <p:spPr>
          <a:xfrm>
            <a:off x="457200" y="914400"/>
            <a:ext cx="8229600" cy="5211763"/>
          </a:xfrm>
        </p:spPr>
        <p:txBody>
          <a:bodyPr>
            <a:normAutofit fontScale="92500" lnSpcReduction="20000"/>
          </a:bodyPr>
          <a:lstStyle/>
          <a:p>
            <a:pPr marL="0" lvl="0" indent="0" algn="ctr">
              <a:buNone/>
            </a:pPr>
            <a:r>
              <a:rPr lang="en-US" i="1" dirty="0"/>
              <a:t>They show their faith in God when tested with fire – Daniel 3:1-30</a:t>
            </a:r>
          </a:p>
          <a:p>
            <a:pPr lvl="0"/>
            <a:r>
              <a:rPr lang="en-US" i="1" dirty="0" smtClean="0"/>
              <a:t>The </a:t>
            </a:r>
            <a:r>
              <a:rPr lang="en-US" i="1" dirty="0"/>
              <a:t>fire is made so hot that it consumes those who </a:t>
            </a:r>
            <a:r>
              <a:rPr lang="en-US" i="1" dirty="0" smtClean="0"/>
              <a:t>throw them in.</a:t>
            </a:r>
            <a:endParaRPr lang="en-US" i="1" dirty="0"/>
          </a:p>
          <a:p>
            <a:pPr lvl="0"/>
            <a:r>
              <a:rPr lang="en-US" i="1" dirty="0"/>
              <a:t>As Nebuchadnezzar looks into the fire he sees not three, but four figures.</a:t>
            </a:r>
          </a:p>
          <a:p>
            <a:r>
              <a:rPr lang="en-US" i="1" dirty="0"/>
              <a:t>Nebuchadnezzar speaks and says, "Shadrach, Meshach, and Abed-</a:t>
            </a:r>
            <a:r>
              <a:rPr lang="en-US" i="1" dirty="0" err="1"/>
              <a:t>Nego</a:t>
            </a:r>
            <a:r>
              <a:rPr lang="en-US" i="1" dirty="0"/>
              <a:t>, servants of the Most High God, come out, and come  here.“</a:t>
            </a:r>
          </a:p>
          <a:p>
            <a:pPr lvl="0"/>
            <a:r>
              <a:rPr lang="en-US" i="1" dirty="0" smtClean="0"/>
              <a:t>They </a:t>
            </a:r>
            <a:r>
              <a:rPr lang="en-US" i="1" dirty="0"/>
              <a:t>come out without even a singed hair; their garments affected or even the smell of fire on them</a:t>
            </a:r>
            <a:r>
              <a:rPr lang="en-US" i="1" dirty="0" smtClean="0"/>
              <a:t>.</a:t>
            </a:r>
            <a:endParaRPr lang="en-US" i="1" dirty="0"/>
          </a:p>
        </p:txBody>
      </p:sp>
    </p:spTree>
    <p:extLst>
      <p:ext uri="{BB962C8B-B14F-4D97-AF65-F5344CB8AC3E}">
        <p14:creationId xmlns:p14="http://schemas.microsoft.com/office/powerpoint/2010/main" val="541537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lvl="0"/>
            <a:r>
              <a:rPr lang="en-US" i="1" dirty="0"/>
              <a:t>What Did They Do?</a:t>
            </a:r>
          </a:p>
        </p:txBody>
      </p:sp>
      <p:sp>
        <p:nvSpPr>
          <p:cNvPr id="3" name="Content Placeholder 2"/>
          <p:cNvSpPr>
            <a:spLocks noGrp="1"/>
          </p:cNvSpPr>
          <p:nvPr>
            <p:ph idx="1"/>
          </p:nvPr>
        </p:nvSpPr>
        <p:spPr>
          <a:xfrm>
            <a:off x="457200" y="914400"/>
            <a:ext cx="8229600" cy="5211763"/>
          </a:xfrm>
        </p:spPr>
        <p:txBody>
          <a:bodyPr>
            <a:normAutofit fontScale="85000" lnSpcReduction="10000"/>
          </a:bodyPr>
          <a:lstStyle/>
          <a:p>
            <a:pPr marL="0" lvl="0" indent="0" algn="ctr">
              <a:buNone/>
            </a:pPr>
            <a:r>
              <a:rPr lang="en-US" i="1" dirty="0"/>
              <a:t>They show their faith in God when tested with fire – Daniel 3:1-30</a:t>
            </a:r>
          </a:p>
          <a:p>
            <a:pPr marL="0" lvl="0" indent="0" algn="ctr">
              <a:buNone/>
            </a:pPr>
            <a:r>
              <a:rPr lang="en-US" i="1" dirty="0" smtClean="0"/>
              <a:t>Nebuchadnezzar’s </a:t>
            </a:r>
            <a:r>
              <a:rPr lang="en-US" i="1" dirty="0"/>
              <a:t>final words</a:t>
            </a:r>
            <a:r>
              <a:rPr lang="en-US" i="1" dirty="0" smtClean="0"/>
              <a:t>.</a:t>
            </a:r>
          </a:p>
          <a:p>
            <a:pPr marL="0" lvl="0" indent="0">
              <a:buNone/>
            </a:pPr>
            <a:r>
              <a:rPr lang="en-US" i="1" dirty="0" smtClean="0"/>
              <a:t>"Blessed be the God of Shadrach, Meshach, and Abed-</a:t>
            </a:r>
            <a:r>
              <a:rPr lang="en-US" i="1" dirty="0" err="1" smtClean="0"/>
              <a:t>Nego</a:t>
            </a:r>
            <a:r>
              <a:rPr lang="en-US" i="1" dirty="0" smtClean="0"/>
              <a:t>, who sent His Angel and delivered His servants who trusted in Him, and they have frustrated the king's word, and yielded their bodies, that they should not serve nor worship any god except their own God! Therefore I make a decree that any people, nation, or language which speaks anything amiss against the God of Shadrach, Meshach, and Abed-</a:t>
            </a:r>
            <a:r>
              <a:rPr lang="en-US" i="1" dirty="0" err="1" smtClean="0"/>
              <a:t>Nego</a:t>
            </a:r>
            <a:r>
              <a:rPr lang="en-US" i="1" dirty="0" smtClean="0"/>
              <a:t> shall be cut in pieces, and their houses shall be made an ash heap; because there is no other God who can deliver like this."</a:t>
            </a:r>
            <a:endParaRPr lang="en-US" i="1" dirty="0"/>
          </a:p>
        </p:txBody>
      </p:sp>
    </p:spTree>
    <p:extLst>
      <p:ext uri="{BB962C8B-B14F-4D97-AF65-F5344CB8AC3E}">
        <p14:creationId xmlns:p14="http://schemas.microsoft.com/office/powerpoint/2010/main" val="3289878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563563"/>
          </a:xfrm>
        </p:spPr>
        <p:txBody>
          <a:bodyPr>
            <a:normAutofit fontScale="90000"/>
          </a:bodyPr>
          <a:lstStyle/>
          <a:p>
            <a:pPr lvl="0"/>
            <a:r>
              <a:rPr lang="en-US" i="1" dirty="0"/>
              <a:t>Why Did They Do What They Did?</a:t>
            </a:r>
          </a:p>
        </p:txBody>
      </p:sp>
      <p:sp>
        <p:nvSpPr>
          <p:cNvPr id="3" name="Content Placeholder 2"/>
          <p:cNvSpPr>
            <a:spLocks noGrp="1"/>
          </p:cNvSpPr>
          <p:nvPr>
            <p:ph idx="1"/>
          </p:nvPr>
        </p:nvSpPr>
        <p:spPr>
          <a:xfrm>
            <a:off x="457200" y="914401"/>
            <a:ext cx="8229600" cy="5211763"/>
          </a:xfrm>
        </p:spPr>
        <p:txBody>
          <a:bodyPr>
            <a:normAutofit/>
          </a:bodyPr>
          <a:lstStyle/>
          <a:p>
            <a:pPr lvl="0"/>
            <a:r>
              <a:rPr lang="en-US" i="1" dirty="0"/>
              <a:t>Their training  from parents</a:t>
            </a:r>
          </a:p>
          <a:p>
            <a:pPr lvl="1"/>
            <a:r>
              <a:rPr lang="en-US" sz="3200" i="1" dirty="0" smtClean="0"/>
              <a:t>Do you honor </a:t>
            </a:r>
            <a:r>
              <a:rPr lang="en-US" sz="3200" i="1" dirty="0"/>
              <a:t>your godly </a:t>
            </a:r>
            <a:r>
              <a:rPr lang="en-US" sz="3200" i="1" dirty="0" smtClean="0"/>
              <a:t>parents?</a:t>
            </a:r>
          </a:p>
          <a:p>
            <a:pPr marL="0" lvl="0" indent="0" algn="ctr">
              <a:buNone/>
            </a:pPr>
            <a:r>
              <a:rPr lang="en-US" i="1" dirty="0" smtClean="0"/>
              <a:t>Ephesians 6:1-3</a:t>
            </a:r>
            <a:endParaRPr lang="en-US" sz="2800" i="1" dirty="0" smtClean="0"/>
          </a:p>
          <a:p>
            <a:pPr marL="0" indent="0">
              <a:buNone/>
            </a:pPr>
            <a:r>
              <a:rPr lang="en-US" i="1" dirty="0" smtClean="0"/>
              <a:t>Children, obey your parents in the Lord, for this is right. "Honor your father and mother," which is the first commandment with promise: that it may be well with you and you may live long on the earth."</a:t>
            </a:r>
            <a:endParaRPr lang="en-US" i="1" dirty="0"/>
          </a:p>
        </p:txBody>
      </p:sp>
    </p:spTree>
    <p:extLst>
      <p:ext uri="{BB962C8B-B14F-4D97-AF65-F5344CB8AC3E}">
        <p14:creationId xmlns:p14="http://schemas.microsoft.com/office/powerpoint/2010/main" val="205256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lvl="0"/>
            <a:r>
              <a:rPr lang="en-US" i="1" dirty="0"/>
              <a:t>Why Did They Do What They Did?</a:t>
            </a:r>
          </a:p>
        </p:txBody>
      </p:sp>
      <p:sp>
        <p:nvSpPr>
          <p:cNvPr id="3" name="Content Placeholder 2"/>
          <p:cNvSpPr>
            <a:spLocks noGrp="1"/>
          </p:cNvSpPr>
          <p:nvPr>
            <p:ph idx="1"/>
          </p:nvPr>
        </p:nvSpPr>
        <p:spPr>
          <a:xfrm>
            <a:off x="457200" y="914400"/>
            <a:ext cx="8229600" cy="5211763"/>
          </a:xfrm>
        </p:spPr>
        <p:txBody>
          <a:bodyPr>
            <a:normAutofit/>
          </a:bodyPr>
          <a:lstStyle/>
          <a:p>
            <a:pPr lvl="0"/>
            <a:r>
              <a:rPr lang="en-US" i="1" dirty="0"/>
              <a:t>Their knowledge of the Law of Moses</a:t>
            </a:r>
          </a:p>
          <a:p>
            <a:pPr lvl="1"/>
            <a:r>
              <a:rPr lang="en-US" sz="3200" i="1" dirty="0"/>
              <a:t>What is your knowledge of the bible</a:t>
            </a:r>
            <a:r>
              <a:rPr lang="en-US" sz="3200" i="1" dirty="0" smtClean="0"/>
              <a:t>?</a:t>
            </a:r>
          </a:p>
          <a:p>
            <a:pPr marL="457200" lvl="1" indent="0" algn="ctr">
              <a:buNone/>
            </a:pPr>
            <a:r>
              <a:rPr lang="en-US" sz="3200" i="1" dirty="0" smtClean="0"/>
              <a:t>2 </a:t>
            </a:r>
            <a:r>
              <a:rPr lang="en-US" sz="3200" i="1" dirty="0"/>
              <a:t>Peter </a:t>
            </a:r>
            <a:r>
              <a:rPr lang="en-US" sz="3200" i="1" dirty="0" smtClean="0"/>
              <a:t>1:5-7</a:t>
            </a:r>
          </a:p>
          <a:p>
            <a:pPr marL="0" indent="0">
              <a:buNone/>
            </a:pPr>
            <a:r>
              <a:rPr lang="en-US" i="1" dirty="0" smtClean="0"/>
              <a:t>But also for this very reason, giving all diligence, add to your faith virtue, to virtue knowledge, to knowledge self-control, to self-control perseverance, to perseverance godliness, to godliness brotherly kindness, and to brotherly kindness love.</a:t>
            </a:r>
            <a:endParaRPr lang="en-US" i="1" dirty="0"/>
          </a:p>
        </p:txBody>
      </p:sp>
    </p:spTree>
    <p:extLst>
      <p:ext uri="{BB962C8B-B14F-4D97-AF65-F5344CB8AC3E}">
        <p14:creationId xmlns:p14="http://schemas.microsoft.com/office/powerpoint/2010/main" val="3082492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lvl="0"/>
            <a:r>
              <a:rPr lang="en-US" i="1" dirty="0"/>
              <a:t>Why Did They Do What They Did?</a:t>
            </a:r>
          </a:p>
        </p:txBody>
      </p:sp>
      <p:sp>
        <p:nvSpPr>
          <p:cNvPr id="3" name="Content Placeholder 2"/>
          <p:cNvSpPr>
            <a:spLocks noGrp="1"/>
          </p:cNvSpPr>
          <p:nvPr>
            <p:ph idx="1"/>
          </p:nvPr>
        </p:nvSpPr>
        <p:spPr>
          <a:xfrm>
            <a:off x="457200" y="914400"/>
            <a:ext cx="8229600" cy="5211763"/>
          </a:xfrm>
        </p:spPr>
        <p:txBody>
          <a:bodyPr>
            <a:normAutofit/>
          </a:bodyPr>
          <a:lstStyle/>
          <a:p>
            <a:pPr lvl="0"/>
            <a:r>
              <a:rPr lang="en-US" i="1" dirty="0" smtClean="0"/>
              <a:t>Their </a:t>
            </a:r>
            <a:r>
              <a:rPr lang="en-US" i="1" dirty="0"/>
              <a:t>wisdom from God</a:t>
            </a:r>
          </a:p>
          <a:p>
            <a:pPr lvl="1"/>
            <a:r>
              <a:rPr lang="en-US" sz="3200" i="1" dirty="0"/>
              <a:t>Do you seek wisdom from God</a:t>
            </a:r>
            <a:r>
              <a:rPr lang="en-US" sz="3200" i="1" dirty="0" smtClean="0"/>
              <a:t>?</a:t>
            </a:r>
          </a:p>
          <a:p>
            <a:pPr marL="457200" lvl="1" indent="0" algn="ctr">
              <a:buNone/>
            </a:pPr>
            <a:r>
              <a:rPr lang="en-US" sz="3200" i="1" dirty="0" smtClean="0"/>
              <a:t>James 1:5-6</a:t>
            </a:r>
          </a:p>
          <a:p>
            <a:pPr marL="57150" indent="0">
              <a:buNone/>
            </a:pPr>
            <a:r>
              <a:rPr lang="en-US" i="1" dirty="0" smtClean="0"/>
              <a:t>If any of you lacks wisdom, let him ask of God, who gives to all liberally and without reproach, and it will be given to him.  But let him ask in faith, with no doubting, for he who doubts is like a wave of the sea driven and tossed by the wind.</a:t>
            </a:r>
            <a:endParaRPr lang="en-US" i="1" dirty="0"/>
          </a:p>
        </p:txBody>
      </p:sp>
    </p:spTree>
    <p:extLst>
      <p:ext uri="{BB962C8B-B14F-4D97-AF65-F5344CB8AC3E}">
        <p14:creationId xmlns:p14="http://schemas.microsoft.com/office/powerpoint/2010/main" val="1501034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lvl="0"/>
            <a:r>
              <a:rPr lang="en-US" i="1" dirty="0"/>
              <a:t>Why Did They Do What They Did?</a:t>
            </a:r>
          </a:p>
        </p:txBody>
      </p:sp>
      <p:sp>
        <p:nvSpPr>
          <p:cNvPr id="3" name="Content Placeholder 2"/>
          <p:cNvSpPr>
            <a:spLocks noGrp="1"/>
          </p:cNvSpPr>
          <p:nvPr>
            <p:ph idx="1"/>
          </p:nvPr>
        </p:nvSpPr>
        <p:spPr>
          <a:xfrm>
            <a:off x="457200" y="914400"/>
            <a:ext cx="8229600" cy="5211763"/>
          </a:xfrm>
        </p:spPr>
        <p:txBody>
          <a:bodyPr>
            <a:normAutofit/>
          </a:bodyPr>
          <a:lstStyle/>
          <a:p>
            <a:pPr lvl="0"/>
            <a:r>
              <a:rPr lang="en-US" i="1" dirty="0" smtClean="0"/>
              <a:t>Their </a:t>
            </a:r>
            <a:r>
              <a:rPr lang="en-US" i="1" dirty="0"/>
              <a:t>peer pressure to each other</a:t>
            </a:r>
          </a:p>
          <a:p>
            <a:pPr lvl="1"/>
            <a:r>
              <a:rPr lang="en-US" sz="3200" i="1" dirty="0"/>
              <a:t>Do you support and lift up other young people in the truth</a:t>
            </a:r>
            <a:r>
              <a:rPr lang="en-US" sz="3200" i="1" dirty="0" smtClean="0"/>
              <a:t>?</a:t>
            </a:r>
          </a:p>
          <a:p>
            <a:pPr marL="57150" indent="0" algn="ctr">
              <a:buNone/>
            </a:pPr>
            <a:r>
              <a:rPr lang="en-US" i="1" dirty="0" smtClean="0"/>
              <a:t>Acts 16:25</a:t>
            </a:r>
          </a:p>
          <a:p>
            <a:pPr marL="57150" indent="0">
              <a:buNone/>
            </a:pPr>
            <a:r>
              <a:rPr lang="en-US" i="1" dirty="0" smtClean="0"/>
              <a:t>But at midnight Paul and Silas were praying and singing hymns to God, and the prisoners were listening to them.</a:t>
            </a:r>
            <a:endParaRPr lang="en-US" i="1" dirty="0"/>
          </a:p>
        </p:txBody>
      </p:sp>
    </p:spTree>
    <p:extLst>
      <p:ext uri="{BB962C8B-B14F-4D97-AF65-F5344CB8AC3E}">
        <p14:creationId xmlns:p14="http://schemas.microsoft.com/office/powerpoint/2010/main" val="3623904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lvl="0"/>
            <a:r>
              <a:rPr lang="en-US" i="1" dirty="0"/>
              <a:t>Why Did They Do What They Did?</a:t>
            </a:r>
          </a:p>
        </p:txBody>
      </p:sp>
      <p:sp>
        <p:nvSpPr>
          <p:cNvPr id="3" name="Content Placeholder 2"/>
          <p:cNvSpPr>
            <a:spLocks noGrp="1"/>
          </p:cNvSpPr>
          <p:nvPr>
            <p:ph idx="1"/>
          </p:nvPr>
        </p:nvSpPr>
        <p:spPr>
          <a:xfrm>
            <a:off x="457200" y="914400"/>
            <a:ext cx="8229600" cy="5211763"/>
          </a:xfrm>
        </p:spPr>
        <p:txBody>
          <a:bodyPr>
            <a:normAutofit/>
          </a:bodyPr>
          <a:lstStyle/>
          <a:p>
            <a:pPr lvl="0"/>
            <a:r>
              <a:rPr lang="en-US" i="1" dirty="0" smtClean="0"/>
              <a:t>Their </a:t>
            </a:r>
            <a:r>
              <a:rPr lang="en-US" i="1" dirty="0"/>
              <a:t>faith in prayer</a:t>
            </a:r>
          </a:p>
          <a:p>
            <a:pPr lvl="1"/>
            <a:r>
              <a:rPr lang="en-US" sz="3200" i="1" dirty="0"/>
              <a:t>Do you have that kind of faith in </a:t>
            </a:r>
            <a:r>
              <a:rPr lang="en-US" sz="3200" i="1" dirty="0" smtClean="0"/>
              <a:t>prayer?</a:t>
            </a:r>
          </a:p>
          <a:p>
            <a:pPr marL="57150" indent="0" algn="ctr">
              <a:buNone/>
            </a:pPr>
            <a:r>
              <a:rPr lang="en-US" i="1" dirty="0" smtClean="0"/>
              <a:t>1 </a:t>
            </a:r>
            <a:r>
              <a:rPr lang="en-US" i="1" dirty="0"/>
              <a:t>John </a:t>
            </a:r>
            <a:r>
              <a:rPr lang="en-US" i="1" dirty="0" smtClean="0"/>
              <a:t>5:14-15</a:t>
            </a:r>
          </a:p>
          <a:p>
            <a:pPr marL="57150" indent="0">
              <a:buNone/>
            </a:pPr>
            <a:r>
              <a:rPr lang="en-US" i="1" dirty="0" smtClean="0"/>
              <a:t>Now this is the confidence that we have in Him, that if we ask anything according to His will, He hears us.  And if we know that He hears us, whatever we ask, we know that we have the petitions that we have asked of Him.</a:t>
            </a:r>
            <a:endParaRPr lang="en-US" i="1" dirty="0"/>
          </a:p>
        </p:txBody>
      </p:sp>
    </p:spTree>
    <p:extLst>
      <p:ext uri="{BB962C8B-B14F-4D97-AF65-F5344CB8AC3E}">
        <p14:creationId xmlns:p14="http://schemas.microsoft.com/office/powerpoint/2010/main" val="315670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lvl="0"/>
            <a:r>
              <a:rPr lang="en-US" i="1" dirty="0"/>
              <a:t>Why Did They Do What They Did?</a:t>
            </a:r>
          </a:p>
        </p:txBody>
      </p:sp>
      <p:sp>
        <p:nvSpPr>
          <p:cNvPr id="3" name="Content Placeholder 2"/>
          <p:cNvSpPr>
            <a:spLocks noGrp="1"/>
          </p:cNvSpPr>
          <p:nvPr>
            <p:ph idx="1"/>
          </p:nvPr>
        </p:nvSpPr>
        <p:spPr>
          <a:xfrm>
            <a:off x="457200" y="914400"/>
            <a:ext cx="8229600" cy="5211763"/>
          </a:xfrm>
        </p:spPr>
        <p:txBody>
          <a:bodyPr>
            <a:normAutofit/>
          </a:bodyPr>
          <a:lstStyle/>
          <a:p>
            <a:pPr lvl="0"/>
            <a:r>
              <a:rPr lang="en-US" i="1" dirty="0" smtClean="0"/>
              <a:t>Their </a:t>
            </a:r>
            <a:r>
              <a:rPr lang="en-US" i="1" dirty="0"/>
              <a:t>faith in God</a:t>
            </a:r>
          </a:p>
          <a:p>
            <a:pPr lvl="1"/>
            <a:r>
              <a:rPr lang="en-US" sz="3200" i="1" dirty="0"/>
              <a:t>Where is your faith</a:t>
            </a:r>
            <a:r>
              <a:rPr lang="en-US" sz="3200" i="1" dirty="0" smtClean="0"/>
              <a:t>?</a:t>
            </a:r>
          </a:p>
          <a:p>
            <a:pPr marL="57150" indent="0" algn="ctr">
              <a:buNone/>
            </a:pPr>
            <a:r>
              <a:rPr lang="en-US" i="1" dirty="0" smtClean="0"/>
              <a:t>Hebrews 10:38</a:t>
            </a:r>
          </a:p>
          <a:p>
            <a:pPr marL="57150" indent="0">
              <a:buNone/>
            </a:pPr>
            <a:r>
              <a:rPr lang="en-US" i="1" dirty="0" smtClean="0"/>
              <a:t>Now the just shall live by faith; but if anyone draws back, my soul has no pleasure in him."</a:t>
            </a:r>
            <a:endParaRPr lang="en-US" i="1" dirty="0"/>
          </a:p>
        </p:txBody>
      </p:sp>
    </p:spTree>
    <p:extLst>
      <p:ext uri="{BB962C8B-B14F-4D97-AF65-F5344CB8AC3E}">
        <p14:creationId xmlns:p14="http://schemas.microsoft.com/office/powerpoint/2010/main" val="1552526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lvl="0"/>
            <a:r>
              <a:rPr lang="en-US" i="1" dirty="0"/>
              <a:t>Why Did They Do What They Did?</a:t>
            </a:r>
          </a:p>
        </p:txBody>
      </p:sp>
      <p:sp>
        <p:nvSpPr>
          <p:cNvPr id="3" name="Content Placeholder 2"/>
          <p:cNvSpPr>
            <a:spLocks noGrp="1"/>
          </p:cNvSpPr>
          <p:nvPr>
            <p:ph idx="1"/>
          </p:nvPr>
        </p:nvSpPr>
        <p:spPr>
          <a:xfrm>
            <a:off x="457200" y="914400"/>
            <a:ext cx="8229600" cy="5211763"/>
          </a:xfrm>
        </p:spPr>
        <p:txBody>
          <a:bodyPr>
            <a:normAutofit/>
          </a:bodyPr>
          <a:lstStyle/>
          <a:p>
            <a:pPr lvl="0"/>
            <a:r>
              <a:rPr lang="en-US" i="1" dirty="0" smtClean="0"/>
              <a:t>Their </a:t>
            </a:r>
            <a:r>
              <a:rPr lang="en-US" i="1" dirty="0"/>
              <a:t>deep reverence for God</a:t>
            </a:r>
          </a:p>
          <a:p>
            <a:pPr lvl="1"/>
            <a:r>
              <a:rPr lang="en-US" sz="3200" i="1" dirty="0"/>
              <a:t>Where is your reverence</a:t>
            </a:r>
            <a:r>
              <a:rPr lang="en-US" sz="3200" i="1" dirty="0" smtClean="0"/>
              <a:t>?</a:t>
            </a:r>
          </a:p>
          <a:p>
            <a:pPr marL="57150" indent="0" algn="ctr">
              <a:buNone/>
            </a:pPr>
            <a:r>
              <a:rPr lang="en-US" i="1" dirty="0" smtClean="0"/>
              <a:t>Hebrews 12:28-29</a:t>
            </a:r>
          </a:p>
          <a:p>
            <a:pPr marL="57150" indent="0">
              <a:buNone/>
            </a:pPr>
            <a:r>
              <a:rPr lang="en-US" i="1" dirty="0" smtClean="0"/>
              <a:t>Therefore, since we are receiving a kingdom which cannot be shaken, let us have grace, by which we may serve God acceptably with reverence and godly fear.  For our God is a consuming fire.</a:t>
            </a:r>
            <a:endParaRPr lang="en-US" i="1" dirty="0"/>
          </a:p>
        </p:txBody>
      </p:sp>
    </p:spTree>
    <p:extLst>
      <p:ext uri="{BB962C8B-B14F-4D97-AF65-F5344CB8AC3E}">
        <p14:creationId xmlns:p14="http://schemas.microsoft.com/office/powerpoint/2010/main" val="913669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i="1" dirty="0"/>
              <a:t>What Would You Do</a:t>
            </a:r>
            <a:r>
              <a:rPr lang="en-US" sz="4800" i="1" dirty="0" smtClean="0"/>
              <a:t>?</a:t>
            </a:r>
            <a:endParaRPr lang="en-US" sz="4800" i="1" dirty="0"/>
          </a:p>
        </p:txBody>
      </p:sp>
      <p:sp>
        <p:nvSpPr>
          <p:cNvPr id="3" name="Subtitle 2"/>
          <p:cNvSpPr>
            <a:spLocks noGrp="1"/>
          </p:cNvSpPr>
          <p:nvPr>
            <p:ph type="subTitle" idx="1"/>
          </p:nvPr>
        </p:nvSpPr>
        <p:spPr/>
        <p:txBody>
          <a:bodyPr>
            <a:normAutofit/>
          </a:bodyPr>
          <a:lstStyle/>
          <a:p>
            <a:r>
              <a:rPr lang="en-US" sz="4000" i="1" dirty="0" smtClean="0">
                <a:solidFill>
                  <a:schemeClr val="tx1"/>
                </a:solidFill>
              </a:rPr>
              <a:t>Daniel 1-3</a:t>
            </a:r>
            <a:endParaRPr lang="en-US" sz="4000" i="1" dirty="0">
              <a:solidFill>
                <a:schemeClr val="tx1"/>
              </a:solidFill>
            </a:endParaRPr>
          </a:p>
        </p:txBody>
      </p:sp>
    </p:spTree>
    <p:extLst>
      <p:ext uri="{BB962C8B-B14F-4D97-AF65-F5344CB8AC3E}">
        <p14:creationId xmlns:p14="http://schemas.microsoft.com/office/powerpoint/2010/main" val="36571087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lvl="0"/>
            <a:r>
              <a:rPr lang="en-US" i="1" dirty="0"/>
              <a:t>Why Did They Do What They Did?</a:t>
            </a:r>
          </a:p>
        </p:txBody>
      </p:sp>
      <p:sp>
        <p:nvSpPr>
          <p:cNvPr id="3" name="Content Placeholder 2"/>
          <p:cNvSpPr>
            <a:spLocks noGrp="1"/>
          </p:cNvSpPr>
          <p:nvPr>
            <p:ph idx="1"/>
          </p:nvPr>
        </p:nvSpPr>
        <p:spPr>
          <a:xfrm>
            <a:off x="457200" y="914400"/>
            <a:ext cx="8229600" cy="5211763"/>
          </a:xfrm>
        </p:spPr>
        <p:txBody>
          <a:bodyPr>
            <a:normAutofit/>
          </a:bodyPr>
          <a:lstStyle/>
          <a:p>
            <a:pPr lvl="0"/>
            <a:r>
              <a:rPr lang="en-US" i="1" dirty="0" smtClean="0"/>
              <a:t>Their </a:t>
            </a:r>
            <a:r>
              <a:rPr lang="en-US" i="1" dirty="0"/>
              <a:t>faith passed the test</a:t>
            </a:r>
          </a:p>
          <a:p>
            <a:pPr lvl="1"/>
            <a:r>
              <a:rPr lang="en-US" sz="3200" i="1" dirty="0"/>
              <a:t>Will your faith stand through the </a:t>
            </a:r>
            <a:r>
              <a:rPr lang="en-US" sz="3200" i="1" dirty="0" smtClean="0"/>
              <a:t>fire?</a:t>
            </a:r>
          </a:p>
          <a:p>
            <a:pPr marL="57150" indent="0" algn="ctr">
              <a:buNone/>
            </a:pPr>
            <a:r>
              <a:rPr lang="en-US" i="1" dirty="0" smtClean="0"/>
              <a:t>1 </a:t>
            </a:r>
            <a:r>
              <a:rPr lang="en-US" i="1" dirty="0"/>
              <a:t>Corinthians </a:t>
            </a:r>
            <a:r>
              <a:rPr lang="en-US" i="1" dirty="0" smtClean="0"/>
              <a:t>3:12-13</a:t>
            </a:r>
          </a:p>
          <a:p>
            <a:pPr marL="57150" indent="0">
              <a:buNone/>
            </a:pPr>
            <a:r>
              <a:rPr lang="en-US" i="1" dirty="0" smtClean="0"/>
              <a:t>Now if anyone builds on this foundation with gold, silver, precious stones, wood, hay, straw, each one's work will become clear; for the Day will declare it, because it will be revealed by fire; and the fire will test each one's work, of what sort it is.</a:t>
            </a:r>
          </a:p>
          <a:p>
            <a:pPr marL="57150" indent="0" algn="ctr">
              <a:buNone/>
            </a:pPr>
            <a:endParaRPr lang="en-US" i="1" dirty="0"/>
          </a:p>
        </p:txBody>
      </p:sp>
    </p:spTree>
    <p:extLst>
      <p:ext uri="{BB962C8B-B14F-4D97-AF65-F5344CB8AC3E}">
        <p14:creationId xmlns:p14="http://schemas.microsoft.com/office/powerpoint/2010/main" val="3388148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r>
              <a:rPr lang="en-US" i="1" dirty="0"/>
              <a:t>These three young men are great examples for all of us. </a:t>
            </a:r>
            <a:endParaRPr lang="en-US" i="1" dirty="0" smtClean="0"/>
          </a:p>
          <a:p>
            <a:r>
              <a:rPr lang="en-US" i="1" dirty="0" smtClean="0"/>
              <a:t>Daniel </a:t>
            </a:r>
            <a:r>
              <a:rPr lang="en-US" i="1" dirty="0"/>
              <a:t>who was a great friend to them and followed God as well would be tested again when he was at least 80 years old by being thrown into the lion’s den by the Medes and Persians.  </a:t>
            </a:r>
            <a:endParaRPr lang="en-US" i="1" dirty="0" smtClean="0"/>
          </a:p>
          <a:p>
            <a:r>
              <a:rPr lang="en-US" i="1" dirty="0" smtClean="0"/>
              <a:t>He </a:t>
            </a:r>
            <a:r>
              <a:rPr lang="en-US" i="1" dirty="0"/>
              <a:t>too would pass the test.  </a:t>
            </a:r>
            <a:endParaRPr lang="en-US" i="1" dirty="0" smtClean="0"/>
          </a:p>
          <a:p>
            <a:r>
              <a:rPr lang="en-US" i="1" dirty="0" smtClean="0"/>
              <a:t>What </a:t>
            </a:r>
            <a:r>
              <a:rPr lang="en-US" i="1" dirty="0"/>
              <a:t>would we do?</a:t>
            </a:r>
          </a:p>
        </p:txBody>
      </p:sp>
    </p:spTree>
    <p:extLst>
      <p:ext uri="{BB962C8B-B14F-4D97-AF65-F5344CB8AC3E}">
        <p14:creationId xmlns:p14="http://schemas.microsoft.com/office/powerpoint/2010/main" val="4208423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31715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10000"/>
          </a:bodyPr>
          <a:lstStyle/>
          <a:p>
            <a:r>
              <a:rPr lang="en-US" i="1" dirty="0"/>
              <a:t>Have you ever wanted to be a hero?  </a:t>
            </a:r>
            <a:endParaRPr lang="en-US" i="1" dirty="0" smtClean="0"/>
          </a:p>
          <a:p>
            <a:r>
              <a:rPr lang="en-US" i="1" dirty="0" smtClean="0"/>
              <a:t>As </a:t>
            </a:r>
            <a:r>
              <a:rPr lang="en-US" i="1" dirty="0"/>
              <a:t>I grew up, I envisioned myself as a hero, saving others and doing good for others.  </a:t>
            </a:r>
            <a:endParaRPr lang="en-US" i="1" dirty="0" smtClean="0"/>
          </a:p>
          <a:p>
            <a:r>
              <a:rPr lang="en-US" i="1" dirty="0" smtClean="0"/>
              <a:t>My </a:t>
            </a:r>
            <a:r>
              <a:rPr lang="en-US" i="1" dirty="0"/>
              <a:t>parents helped me to understand who the true “heroes.” were.  </a:t>
            </a:r>
            <a:endParaRPr lang="en-US" i="1" dirty="0" smtClean="0"/>
          </a:p>
          <a:p>
            <a:r>
              <a:rPr lang="en-US" i="1" dirty="0" smtClean="0"/>
              <a:t>They </a:t>
            </a:r>
            <a:r>
              <a:rPr lang="en-US" i="1" dirty="0"/>
              <a:t>were the ones who God lifted up in the bible as ones who not only believed in Him, but lived before others in a way that helped others to be better and stand for truth.  </a:t>
            </a:r>
            <a:endParaRPr lang="en-US" i="1" dirty="0" smtClean="0"/>
          </a:p>
          <a:p>
            <a:r>
              <a:rPr lang="en-US" i="1" dirty="0" smtClean="0"/>
              <a:t>If </a:t>
            </a:r>
            <a:r>
              <a:rPr lang="en-US" i="1" dirty="0"/>
              <a:t>you want to be a person God would lift up and put in His book of life, then follow the example of the young men we are going to briefly discuss. </a:t>
            </a:r>
          </a:p>
        </p:txBody>
      </p:sp>
    </p:spTree>
    <p:extLst>
      <p:ext uri="{BB962C8B-B14F-4D97-AF65-F5344CB8AC3E}">
        <p14:creationId xmlns:p14="http://schemas.microsoft.com/office/powerpoint/2010/main" val="468443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pPr marL="0" indent="0" algn="ctr">
              <a:buNone/>
            </a:pPr>
            <a:r>
              <a:rPr lang="en-US" i="1" dirty="0"/>
              <a:t>Let’s start by asking some questions:</a:t>
            </a:r>
          </a:p>
          <a:p>
            <a:pPr lvl="0"/>
            <a:r>
              <a:rPr lang="en-US" i="1" dirty="0"/>
              <a:t>What would you do if you were taken from this country by enemies at an early age?</a:t>
            </a:r>
          </a:p>
          <a:p>
            <a:pPr lvl="0"/>
            <a:r>
              <a:rPr lang="en-US" i="1" dirty="0"/>
              <a:t>What would you do if they decided to change your name?</a:t>
            </a:r>
          </a:p>
          <a:p>
            <a:pPr lvl="0"/>
            <a:r>
              <a:rPr lang="en-US" i="1" dirty="0"/>
              <a:t>What would you do if they decided to change your culture?</a:t>
            </a:r>
          </a:p>
          <a:p>
            <a:pPr lvl="0"/>
            <a:r>
              <a:rPr lang="en-US" i="1" dirty="0"/>
              <a:t>What would you do if they decided to change your “religion?”</a:t>
            </a:r>
          </a:p>
          <a:p>
            <a:pPr lvl="0"/>
            <a:r>
              <a:rPr lang="en-US" i="1" dirty="0"/>
              <a:t>That is what happened to </a:t>
            </a:r>
            <a:r>
              <a:rPr lang="en-US" i="1" dirty="0" err="1"/>
              <a:t>Hananiah</a:t>
            </a:r>
            <a:r>
              <a:rPr lang="en-US" i="1" dirty="0"/>
              <a:t>, </a:t>
            </a:r>
            <a:r>
              <a:rPr lang="en-US" i="1" dirty="0" err="1"/>
              <a:t>Mischael</a:t>
            </a:r>
            <a:r>
              <a:rPr lang="en-US" i="1" dirty="0"/>
              <a:t> and </a:t>
            </a:r>
            <a:r>
              <a:rPr lang="en-US" i="1" dirty="0" err="1"/>
              <a:t>Azariah</a:t>
            </a:r>
            <a:r>
              <a:rPr lang="en-US" i="1" dirty="0"/>
              <a:t>!</a:t>
            </a:r>
          </a:p>
        </p:txBody>
      </p:sp>
    </p:spTree>
    <p:extLst>
      <p:ext uri="{BB962C8B-B14F-4D97-AF65-F5344CB8AC3E}">
        <p14:creationId xmlns:p14="http://schemas.microsoft.com/office/powerpoint/2010/main" val="233171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lvl="0"/>
            <a:r>
              <a:rPr lang="en-US" i="1" dirty="0" smtClean="0"/>
              <a:t>Background</a:t>
            </a:r>
            <a:endParaRPr lang="en-US" i="1" dirty="0"/>
          </a:p>
        </p:txBody>
      </p:sp>
      <p:sp>
        <p:nvSpPr>
          <p:cNvPr id="3" name="Content Placeholder 2"/>
          <p:cNvSpPr>
            <a:spLocks noGrp="1"/>
          </p:cNvSpPr>
          <p:nvPr>
            <p:ph idx="1"/>
          </p:nvPr>
        </p:nvSpPr>
        <p:spPr>
          <a:xfrm>
            <a:off x="457200" y="914400"/>
            <a:ext cx="8229600" cy="5211763"/>
          </a:xfrm>
        </p:spPr>
        <p:txBody>
          <a:bodyPr>
            <a:normAutofit fontScale="85000" lnSpcReduction="10000"/>
          </a:bodyPr>
          <a:lstStyle/>
          <a:p>
            <a:pPr lvl="0"/>
            <a:r>
              <a:rPr lang="en-US" i="1" dirty="0"/>
              <a:t>Happened around 2600 plus years </a:t>
            </a:r>
            <a:r>
              <a:rPr lang="en-US" i="1" dirty="0" smtClean="0"/>
              <a:t>ago.</a:t>
            </a:r>
            <a:endParaRPr lang="en-US" i="1" dirty="0"/>
          </a:p>
          <a:p>
            <a:pPr lvl="0"/>
            <a:r>
              <a:rPr lang="en-US" i="1" dirty="0"/>
              <a:t>Judah has been attacked by Nebuchadnezzar’s army the Babylonians or </a:t>
            </a:r>
            <a:r>
              <a:rPr lang="en-US" i="1" dirty="0" smtClean="0"/>
              <a:t>Chaldeans. </a:t>
            </a:r>
            <a:endParaRPr lang="en-US" i="1" dirty="0"/>
          </a:p>
          <a:p>
            <a:pPr lvl="0"/>
            <a:r>
              <a:rPr lang="en-US" i="1" dirty="0"/>
              <a:t>Came from the same area that is known as Iraq </a:t>
            </a:r>
            <a:r>
              <a:rPr lang="en-US" i="1" dirty="0" smtClean="0"/>
              <a:t>today.</a:t>
            </a:r>
            <a:endParaRPr lang="en-US" i="1" dirty="0"/>
          </a:p>
          <a:p>
            <a:pPr lvl="0"/>
            <a:r>
              <a:rPr lang="en-US" i="1" dirty="0"/>
              <a:t>Babylonians have taken captive young men </a:t>
            </a:r>
            <a:r>
              <a:rPr lang="en-US" i="1" dirty="0" smtClean="0"/>
              <a:t>of higher status who </a:t>
            </a:r>
            <a:r>
              <a:rPr lang="en-US" i="1" dirty="0"/>
              <a:t>they will use to serve them </a:t>
            </a:r>
            <a:r>
              <a:rPr lang="en-US" i="1" dirty="0" smtClean="0"/>
              <a:t>well.</a:t>
            </a:r>
            <a:endParaRPr lang="en-US" i="1" dirty="0"/>
          </a:p>
          <a:p>
            <a:pPr lvl="0"/>
            <a:r>
              <a:rPr lang="en-US" i="1" dirty="0"/>
              <a:t>The young men are probably between 14 &amp;18 years old so they can be trained – Daniel </a:t>
            </a:r>
            <a:r>
              <a:rPr lang="en-US" i="1" dirty="0" smtClean="0"/>
              <a:t>1:3-4.</a:t>
            </a:r>
            <a:endParaRPr lang="en-US" i="1" dirty="0"/>
          </a:p>
          <a:p>
            <a:pPr lvl="0"/>
            <a:r>
              <a:rPr lang="en-US" i="1" dirty="0"/>
              <a:t>Among those young men are </a:t>
            </a:r>
            <a:r>
              <a:rPr lang="en-US" i="1" dirty="0" err="1"/>
              <a:t>Hananiah</a:t>
            </a:r>
            <a:r>
              <a:rPr lang="en-US" i="1" dirty="0"/>
              <a:t>, </a:t>
            </a:r>
            <a:r>
              <a:rPr lang="en-US" i="1" dirty="0" err="1"/>
              <a:t>Mishael</a:t>
            </a:r>
            <a:r>
              <a:rPr lang="en-US" i="1" dirty="0"/>
              <a:t>, </a:t>
            </a:r>
            <a:r>
              <a:rPr lang="en-US" i="1" dirty="0" err="1"/>
              <a:t>Azariah</a:t>
            </a:r>
            <a:r>
              <a:rPr lang="en-US" i="1" dirty="0"/>
              <a:t> and </a:t>
            </a:r>
            <a:r>
              <a:rPr lang="en-US" i="1" dirty="0" smtClean="0"/>
              <a:t>Daniel from </a:t>
            </a:r>
            <a:r>
              <a:rPr lang="en-US" i="1" dirty="0"/>
              <a:t>the tribe of </a:t>
            </a:r>
            <a:r>
              <a:rPr lang="en-US" i="1" dirty="0" smtClean="0"/>
              <a:t>Judah.</a:t>
            </a:r>
            <a:endParaRPr lang="en-US" i="1" dirty="0"/>
          </a:p>
          <a:p>
            <a:pPr lvl="0"/>
            <a:r>
              <a:rPr lang="en-US" i="1" dirty="0"/>
              <a:t>We are going to talk about three of those young </a:t>
            </a:r>
            <a:r>
              <a:rPr lang="en-US" i="1" dirty="0" smtClean="0"/>
              <a:t>men.</a:t>
            </a:r>
            <a:endParaRPr lang="en-US" i="1" dirty="0"/>
          </a:p>
          <a:p>
            <a:endParaRPr lang="en-US" dirty="0"/>
          </a:p>
        </p:txBody>
      </p:sp>
    </p:spTree>
    <p:extLst>
      <p:ext uri="{BB962C8B-B14F-4D97-AF65-F5344CB8AC3E}">
        <p14:creationId xmlns:p14="http://schemas.microsoft.com/office/powerpoint/2010/main" val="2223079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lvl="0"/>
            <a:r>
              <a:rPr lang="en-US" i="1" dirty="0"/>
              <a:t>Characteristics</a:t>
            </a:r>
          </a:p>
        </p:txBody>
      </p:sp>
      <p:sp>
        <p:nvSpPr>
          <p:cNvPr id="3" name="Content Placeholder 2"/>
          <p:cNvSpPr>
            <a:spLocks noGrp="1"/>
          </p:cNvSpPr>
          <p:nvPr>
            <p:ph idx="1"/>
          </p:nvPr>
        </p:nvSpPr>
        <p:spPr>
          <a:xfrm>
            <a:off x="457200" y="914400"/>
            <a:ext cx="8229600" cy="5211763"/>
          </a:xfrm>
        </p:spPr>
        <p:txBody>
          <a:bodyPr>
            <a:normAutofit fontScale="77500" lnSpcReduction="20000"/>
          </a:bodyPr>
          <a:lstStyle/>
          <a:p>
            <a:pPr marL="514350" lvl="0" indent="-514350">
              <a:buFont typeface="+mj-lt"/>
              <a:buAutoNum type="arabicPeriod"/>
            </a:pPr>
            <a:r>
              <a:rPr lang="en-US" i="1" dirty="0"/>
              <a:t>Clearly these young men had been trained in the Law of Moses</a:t>
            </a:r>
          </a:p>
          <a:p>
            <a:pPr marL="514350" lvl="0" indent="-514350">
              <a:buFont typeface="+mj-lt"/>
              <a:buAutoNum type="arabicPeriod"/>
            </a:pPr>
            <a:r>
              <a:rPr lang="en-US" i="1" dirty="0"/>
              <a:t>In their names it shows their parents wanted them to have a knowledge of God</a:t>
            </a:r>
          </a:p>
          <a:p>
            <a:pPr marL="514350" lvl="0" indent="-514350">
              <a:buFont typeface="+mj-lt"/>
              <a:buAutoNum type="arabicPeriod"/>
            </a:pPr>
            <a:r>
              <a:rPr lang="en-US" i="1" dirty="0"/>
              <a:t>They do not change just because they are in a foreign place</a:t>
            </a:r>
          </a:p>
          <a:p>
            <a:pPr marL="514350" lvl="0" indent="-514350">
              <a:buFont typeface="+mj-lt"/>
              <a:buAutoNum type="arabicPeriod"/>
            </a:pPr>
            <a:r>
              <a:rPr lang="en-US" i="1" dirty="0"/>
              <a:t>They do not change just because their names are changed</a:t>
            </a:r>
          </a:p>
          <a:p>
            <a:pPr lvl="1">
              <a:buFont typeface="Arial" panose="020B0604020202020204" pitchFamily="34" charset="0"/>
              <a:buChar char="•"/>
            </a:pPr>
            <a:r>
              <a:rPr lang="en-US" sz="3100" i="1" dirty="0" err="1"/>
              <a:t>Hananiah</a:t>
            </a:r>
            <a:r>
              <a:rPr lang="en-US" sz="3100" i="1" dirty="0"/>
              <a:t> – Yahweh (God) is gracious </a:t>
            </a:r>
          </a:p>
          <a:p>
            <a:pPr lvl="2"/>
            <a:r>
              <a:rPr lang="en-US" sz="3100" i="1" dirty="0"/>
              <a:t>Shadrach – ISBE – the servant of sin</a:t>
            </a:r>
          </a:p>
          <a:p>
            <a:pPr lvl="1">
              <a:buFont typeface="Arial" panose="020B0604020202020204" pitchFamily="34" charset="0"/>
              <a:buChar char="•"/>
            </a:pPr>
            <a:r>
              <a:rPr lang="en-US" sz="3100" i="1" dirty="0" err="1"/>
              <a:t>Mishael</a:t>
            </a:r>
            <a:r>
              <a:rPr lang="en-US" sz="3100" i="1" dirty="0"/>
              <a:t> – Who is like Yahweh (God)?  </a:t>
            </a:r>
          </a:p>
          <a:p>
            <a:pPr lvl="2"/>
            <a:r>
              <a:rPr lang="en-US" sz="3100" i="1" dirty="0"/>
              <a:t>Meshach – ISBE – the shadow of the prince</a:t>
            </a:r>
          </a:p>
          <a:p>
            <a:pPr lvl="1">
              <a:buFont typeface="Arial" panose="020B0604020202020204" pitchFamily="34" charset="0"/>
              <a:buChar char="•"/>
            </a:pPr>
            <a:r>
              <a:rPr lang="en-US" sz="3100" i="1" dirty="0" err="1"/>
              <a:t>Azariah</a:t>
            </a:r>
            <a:r>
              <a:rPr lang="en-US" sz="3100" i="1" dirty="0"/>
              <a:t>  - Yahweh (God) has helped </a:t>
            </a:r>
          </a:p>
          <a:p>
            <a:pPr lvl="2"/>
            <a:r>
              <a:rPr lang="en-US" sz="3100" i="1" dirty="0"/>
              <a:t>Abed-</a:t>
            </a:r>
            <a:r>
              <a:rPr lang="en-US" sz="3100" i="1" dirty="0" err="1"/>
              <a:t>Nego</a:t>
            </a:r>
            <a:r>
              <a:rPr lang="en-US" sz="3100" i="1" dirty="0"/>
              <a:t> – servant of Ishtar or </a:t>
            </a:r>
            <a:r>
              <a:rPr lang="en-US" sz="3100" i="1" dirty="0" err="1"/>
              <a:t>Nego</a:t>
            </a:r>
            <a:endParaRPr lang="en-US" sz="3100" i="1" dirty="0"/>
          </a:p>
          <a:p>
            <a:pPr marL="514350" lvl="0" indent="-514350">
              <a:buFont typeface="+mj-lt"/>
              <a:buAutoNum type="arabicPeriod"/>
            </a:pPr>
            <a:r>
              <a:rPr lang="en-US" i="1" dirty="0"/>
              <a:t>They have tremendous faith in God over man</a:t>
            </a:r>
          </a:p>
        </p:txBody>
      </p:sp>
    </p:spTree>
    <p:extLst>
      <p:ext uri="{BB962C8B-B14F-4D97-AF65-F5344CB8AC3E}">
        <p14:creationId xmlns:p14="http://schemas.microsoft.com/office/powerpoint/2010/main" val="1900816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lvl="0"/>
            <a:r>
              <a:rPr lang="en-US" i="1" dirty="0"/>
              <a:t>What Did They Do?</a:t>
            </a:r>
          </a:p>
        </p:txBody>
      </p:sp>
      <p:sp>
        <p:nvSpPr>
          <p:cNvPr id="3" name="Content Placeholder 2"/>
          <p:cNvSpPr>
            <a:spLocks noGrp="1"/>
          </p:cNvSpPr>
          <p:nvPr>
            <p:ph idx="1"/>
          </p:nvPr>
        </p:nvSpPr>
        <p:spPr>
          <a:xfrm>
            <a:off x="457200" y="914400"/>
            <a:ext cx="8229600" cy="5211763"/>
          </a:xfrm>
        </p:spPr>
        <p:txBody>
          <a:bodyPr>
            <a:normAutofit/>
          </a:bodyPr>
          <a:lstStyle/>
          <a:p>
            <a:pPr lvl="0"/>
            <a:endParaRPr lang="en-US" i="1" dirty="0" smtClean="0"/>
          </a:p>
          <a:p>
            <a:pPr lvl="0"/>
            <a:r>
              <a:rPr lang="en-US" i="1" dirty="0" smtClean="0"/>
              <a:t>They </a:t>
            </a:r>
            <a:r>
              <a:rPr lang="en-US" i="1" dirty="0"/>
              <a:t>took no chances with eating something that was not approved by God – Daniel 1:5-13</a:t>
            </a:r>
          </a:p>
          <a:p>
            <a:pPr lvl="0"/>
            <a:endParaRPr lang="en-US" i="1" dirty="0" smtClean="0"/>
          </a:p>
          <a:p>
            <a:pPr lvl="0"/>
            <a:r>
              <a:rPr lang="en-US" i="1" dirty="0" smtClean="0"/>
              <a:t>God </a:t>
            </a:r>
            <a:r>
              <a:rPr lang="en-US" i="1" dirty="0"/>
              <a:t>blessed them for it – Daniel </a:t>
            </a:r>
            <a:r>
              <a:rPr lang="en-US" i="1" dirty="0" smtClean="0"/>
              <a:t>1:15-20</a:t>
            </a:r>
            <a:endParaRPr lang="en-US" i="1" dirty="0"/>
          </a:p>
        </p:txBody>
      </p:sp>
    </p:spTree>
    <p:extLst>
      <p:ext uri="{BB962C8B-B14F-4D97-AF65-F5344CB8AC3E}">
        <p14:creationId xmlns:p14="http://schemas.microsoft.com/office/powerpoint/2010/main" val="3953868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lvl="0"/>
            <a:r>
              <a:rPr lang="en-US" i="1" dirty="0"/>
              <a:t>What Did They Do?</a:t>
            </a:r>
          </a:p>
        </p:txBody>
      </p:sp>
      <p:sp>
        <p:nvSpPr>
          <p:cNvPr id="3" name="Content Placeholder 2"/>
          <p:cNvSpPr>
            <a:spLocks noGrp="1"/>
          </p:cNvSpPr>
          <p:nvPr>
            <p:ph idx="1"/>
          </p:nvPr>
        </p:nvSpPr>
        <p:spPr>
          <a:xfrm>
            <a:off x="457200" y="914400"/>
            <a:ext cx="8229600" cy="5211763"/>
          </a:xfrm>
        </p:spPr>
        <p:txBody>
          <a:bodyPr>
            <a:normAutofit/>
          </a:bodyPr>
          <a:lstStyle/>
          <a:p>
            <a:pPr lvl="0"/>
            <a:endParaRPr lang="en-US" i="1" dirty="0" smtClean="0"/>
          </a:p>
          <a:p>
            <a:pPr lvl="0"/>
            <a:r>
              <a:rPr lang="en-US" i="1" dirty="0" smtClean="0"/>
              <a:t>They showed </a:t>
            </a:r>
            <a:r>
              <a:rPr lang="en-US" i="1" dirty="0"/>
              <a:t>their faith in prayer – Daniel 2:13, 17-18</a:t>
            </a:r>
          </a:p>
          <a:p>
            <a:pPr lvl="0"/>
            <a:endParaRPr lang="en-US" i="1" dirty="0" smtClean="0"/>
          </a:p>
          <a:p>
            <a:pPr lvl="0"/>
            <a:r>
              <a:rPr lang="en-US" i="1" dirty="0" smtClean="0"/>
              <a:t>God </a:t>
            </a:r>
            <a:r>
              <a:rPr lang="en-US" i="1" dirty="0"/>
              <a:t>blessed them by answering it – Daniel 2:19</a:t>
            </a:r>
          </a:p>
        </p:txBody>
      </p:sp>
    </p:spTree>
    <p:extLst>
      <p:ext uri="{BB962C8B-B14F-4D97-AF65-F5344CB8AC3E}">
        <p14:creationId xmlns:p14="http://schemas.microsoft.com/office/powerpoint/2010/main" val="4086734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pPr lvl="0"/>
            <a:r>
              <a:rPr lang="en-US" i="1" dirty="0"/>
              <a:t>What Did They Do?</a:t>
            </a:r>
          </a:p>
        </p:txBody>
      </p:sp>
      <p:sp>
        <p:nvSpPr>
          <p:cNvPr id="3" name="Content Placeholder 2"/>
          <p:cNvSpPr>
            <a:spLocks noGrp="1"/>
          </p:cNvSpPr>
          <p:nvPr>
            <p:ph idx="1"/>
          </p:nvPr>
        </p:nvSpPr>
        <p:spPr>
          <a:xfrm>
            <a:off x="457200" y="914400"/>
            <a:ext cx="8229600" cy="5211763"/>
          </a:xfrm>
        </p:spPr>
        <p:txBody>
          <a:bodyPr>
            <a:normAutofit fontScale="92500" lnSpcReduction="10000"/>
          </a:bodyPr>
          <a:lstStyle/>
          <a:p>
            <a:pPr marL="0" lvl="0" indent="0" algn="ctr">
              <a:buNone/>
            </a:pPr>
            <a:r>
              <a:rPr lang="en-US" i="1" dirty="0"/>
              <a:t>They </a:t>
            </a:r>
            <a:r>
              <a:rPr lang="en-US" i="1" dirty="0" smtClean="0"/>
              <a:t>showed </a:t>
            </a:r>
            <a:r>
              <a:rPr lang="en-US" i="1" dirty="0"/>
              <a:t>their faith in God when tested with fire – Daniel 3:1-30</a:t>
            </a:r>
          </a:p>
          <a:p>
            <a:pPr lvl="0"/>
            <a:r>
              <a:rPr lang="en-US" i="1" dirty="0"/>
              <a:t>An image of gold is made for all to fall down and worship when music is heard</a:t>
            </a:r>
          </a:p>
          <a:p>
            <a:pPr lvl="0"/>
            <a:r>
              <a:rPr lang="en-US" i="1" dirty="0"/>
              <a:t>Anyone who disobeys will be cast into a burning fiery </a:t>
            </a:r>
            <a:r>
              <a:rPr lang="en-US" i="1" dirty="0" err="1"/>
              <a:t>furnance</a:t>
            </a:r>
            <a:endParaRPr lang="en-US" i="1" dirty="0"/>
          </a:p>
          <a:p>
            <a:pPr lvl="0"/>
            <a:r>
              <a:rPr lang="en-US" i="1" dirty="0"/>
              <a:t>Shadrach, Meshach and Abed-</a:t>
            </a:r>
            <a:r>
              <a:rPr lang="en-US" i="1" dirty="0" err="1"/>
              <a:t>Nego</a:t>
            </a:r>
            <a:r>
              <a:rPr lang="en-US" i="1" dirty="0"/>
              <a:t> refuse to fall down and worship</a:t>
            </a:r>
          </a:p>
          <a:p>
            <a:pPr lvl="0"/>
            <a:r>
              <a:rPr lang="en-US" i="1" dirty="0"/>
              <a:t>Others tell the king</a:t>
            </a:r>
          </a:p>
          <a:p>
            <a:pPr lvl="0"/>
            <a:r>
              <a:rPr lang="en-US" i="1" dirty="0"/>
              <a:t>He is angry and says “And who is the god that will deliver you from my hands</a:t>
            </a:r>
            <a:r>
              <a:rPr lang="en-US" i="1" dirty="0" smtClean="0"/>
              <a:t>?”</a:t>
            </a:r>
            <a:endParaRPr lang="en-US" i="1" dirty="0"/>
          </a:p>
        </p:txBody>
      </p:sp>
    </p:spTree>
    <p:extLst>
      <p:ext uri="{BB962C8B-B14F-4D97-AF65-F5344CB8AC3E}">
        <p14:creationId xmlns:p14="http://schemas.microsoft.com/office/powerpoint/2010/main" val="2411378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805</TotalTime>
  <Words>1458</Words>
  <Application>Microsoft Office PowerPoint</Application>
  <PresentationFormat>On-screen Show (4:3)</PresentationFormat>
  <Paragraphs>110</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What Would You Do?</vt:lpstr>
      <vt:lpstr>PowerPoint Presentation</vt:lpstr>
      <vt:lpstr>PowerPoint Presentation</vt:lpstr>
      <vt:lpstr>Background</vt:lpstr>
      <vt:lpstr>Characteristics</vt:lpstr>
      <vt:lpstr>What Did They Do?</vt:lpstr>
      <vt:lpstr>What Did They Do?</vt:lpstr>
      <vt:lpstr>What Did They Do?</vt:lpstr>
      <vt:lpstr>What Did They Do?</vt:lpstr>
      <vt:lpstr>What Did They Do?</vt:lpstr>
      <vt:lpstr>What Did They Do?</vt:lpstr>
      <vt:lpstr>Why Did They Do What They Did?</vt:lpstr>
      <vt:lpstr>Why Did They Do What They Did?</vt:lpstr>
      <vt:lpstr>Why Did They Do What They Did?</vt:lpstr>
      <vt:lpstr>Why Did They Do What They Did?</vt:lpstr>
      <vt:lpstr>Why Did They Do What They Did?</vt:lpstr>
      <vt:lpstr>Why Did They Do What They Did?</vt:lpstr>
      <vt:lpstr>Why Did They Do What They Did?</vt:lpstr>
      <vt:lpstr>Why Did They Do What They Did?</vt:lpstr>
      <vt:lpstr>PowerPoint Presentation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Would You Do?</dc:title>
  <dc:creator>Abe Martin</dc:creator>
  <cp:lastModifiedBy>Abe Martin</cp:lastModifiedBy>
  <cp:revision>24</cp:revision>
  <dcterms:created xsi:type="dcterms:W3CDTF">2017-08-04T00:12:31Z</dcterms:created>
  <dcterms:modified xsi:type="dcterms:W3CDTF">2017-08-04T22:11:36Z</dcterms:modified>
</cp:coreProperties>
</file>