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45" r:id="rId2"/>
    <p:sldId id="348" r:id="rId3"/>
    <p:sldId id="34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2" autoAdjust="0"/>
    <p:restoredTop sz="86325" autoAdjust="0"/>
  </p:normalViewPr>
  <p:slideViewPr>
    <p:cSldViewPr>
      <p:cViewPr varScale="1">
        <p:scale>
          <a:sx n="75" d="100"/>
          <a:sy n="75" d="100"/>
        </p:scale>
        <p:origin x="145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151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3 cross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4600" y="0"/>
            <a:ext cx="411480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</a:rPr>
              <a:t>Why 3 crosses?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073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Knollwood</cp:lastModifiedBy>
  <cp:revision>11</cp:revision>
  <dcterms:created xsi:type="dcterms:W3CDTF">2008-03-16T18:22:36Z</dcterms:created>
  <dcterms:modified xsi:type="dcterms:W3CDTF">2017-07-23T22:01:15Z</dcterms:modified>
</cp:coreProperties>
</file>