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6" r:id="rId4"/>
    <p:sldId id="261" r:id="rId5"/>
    <p:sldId id="259" r:id="rId6"/>
    <p:sldId id="260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650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770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962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092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133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228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912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686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086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142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07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3420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6343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789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576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01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788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63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641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473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937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678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874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DDFCB-5602-4246-B434-212517A46673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77468-F8E2-47D6-B825-9251173F6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9640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4347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60C27-9170-49CB-9713-5F35C2A371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63381"/>
            <a:ext cx="7772400" cy="1938199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The Treaty With the Gibeonites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FC0FA7-353A-41BC-9373-308002C925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93656"/>
            <a:ext cx="6858000" cy="685661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Joshua 9</a:t>
            </a:r>
          </a:p>
        </p:txBody>
      </p:sp>
      <p:pic>
        <p:nvPicPr>
          <p:cNvPr id="4" name="Picture 2" descr="http://wp.production.patheos.com/blogs/scriptorium/files/2012/12/Gibeon.jpg">
            <a:extLst>
              <a:ext uri="{FF2B5EF4-FFF2-40B4-BE49-F238E27FC236}">
                <a16:creationId xmlns:a16="http://schemas.microsoft.com/office/drawing/2014/main" id="{FDFF9473-55D4-4ECC-BD3A-B2AD591E90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1527" y="3839066"/>
            <a:ext cx="4878871" cy="2640626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7494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F6B46-8FB2-4B97-ACE8-EFEC209C7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622700"/>
          </a:xfr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Instructions Regarding the Inhabitants of Canaan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9A970-1D96-4E8F-BDE1-B9041C728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92625"/>
            <a:ext cx="7886700" cy="3884337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Exodus 23:27-33</a:t>
            </a:r>
          </a:p>
          <a:p>
            <a:r>
              <a:rPr lang="en-US" dirty="0"/>
              <a:t>They were not to make any treaty with the inhabitants of the land, nor were they to allow them to dwell in the land.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Israel was to be a holy nation, separated from the gods of the heathen nations.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Israel was God’s instrument of punishment against these nations for their sin </a:t>
            </a:r>
            <a:r>
              <a:rPr lang="en-US" dirty="0"/>
              <a:t>(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Deut. 9:4-5</a:t>
            </a:r>
            <a:r>
              <a:rPr lang="en-US" dirty="0"/>
              <a:t>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795581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3369E-C388-4B4C-AAC6-74D93B52B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99848"/>
          </a:xfr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Lessons We Need To Learn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C65C8-F773-4006-839D-523285E20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The Importance of Seeking God’s Counsel -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v. 14</a:t>
            </a:r>
            <a:endParaRPr lang="en-US" b="1" dirty="0"/>
          </a:p>
          <a:p>
            <a:pPr lvl="1"/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Prov. 3:5-8; 2 Tim. 3:16-17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We Must Be Sober and Alert </a:t>
            </a:r>
          </a:p>
          <a:p>
            <a:pPr lvl="1"/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Rev. 12:9; 1 Pet. 5:8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There Are Some “Treaties” We Should Not Make</a:t>
            </a:r>
          </a:p>
          <a:p>
            <a:pPr lvl="1"/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2 Cor. 6:14-18; 1 Pet. 4:1-4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We Must Honor Our Word -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vs. 18-19</a:t>
            </a:r>
            <a:endParaRPr lang="en-US" b="1" dirty="0"/>
          </a:p>
          <a:p>
            <a:pPr lvl="1"/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2 Sam. 21:1-2; Matt. 5:33-37; Ps. 15:4 </a:t>
            </a:r>
          </a:p>
        </p:txBody>
      </p:sp>
    </p:spTree>
    <p:extLst>
      <p:ext uri="{BB962C8B-B14F-4D97-AF65-F5344CB8AC3E}">
        <p14:creationId xmlns:p14="http://schemas.microsoft.com/office/powerpoint/2010/main" val="3105556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3369E-C388-4B4C-AAC6-74D93B52B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99848"/>
          </a:xfr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Lessons We Need To Learn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C65C8-F773-4006-839D-523285E20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We Need To Seek God’s Counsel -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v. 14</a:t>
            </a:r>
            <a:endParaRPr lang="en-US" b="1" dirty="0"/>
          </a:p>
          <a:p>
            <a:pPr lvl="1"/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Prov. 3:5-8; 2 Tim. 3:16-17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We Must Be Sober and Alert </a:t>
            </a:r>
          </a:p>
          <a:p>
            <a:pPr lvl="1"/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Rev. 12:9; 1 Pet. 5:8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There Are “Treaties” We Should Not Make</a:t>
            </a:r>
          </a:p>
          <a:p>
            <a:pPr lvl="1"/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2 Cor. 6:14-18; 1 Pet. 4:1-4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We Must Honor Our Word -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vs. 18-19</a:t>
            </a:r>
            <a:endParaRPr lang="en-US" b="1" dirty="0"/>
          </a:p>
          <a:p>
            <a:pPr lvl="1"/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2 Sam. 21:1-2; Matt. 5:33-37; Ps. 15:4 </a:t>
            </a:r>
          </a:p>
        </p:txBody>
      </p:sp>
      <p:sp>
        <p:nvSpPr>
          <p:cNvPr id="5" name="Scroll: Horizontal 4">
            <a:extLst>
              <a:ext uri="{FF2B5EF4-FFF2-40B4-BE49-F238E27FC236}">
                <a16:creationId xmlns:a16="http://schemas.microsoft.com/office/drawing/2014/main" id="{0BFDC419-977F-41BA-B2E6-578DEC6171FA}"/>
              </a:ext>
            </a:extLst>
          </p:cNvPr>
          <p:cNvSpPr/>
          <p:nvPr/>
        </p:nvSpPr>
        <p:spPr>
          <a:xfrm>
            <a:off x="628650" y="1245704"/>
            <a:ext cx="7886700" cy="5446644"/>
          </a:xfrm>
          <a:prstGeom prst="horizontalScroll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A72EED-356A-4512-B946-DF6750483291}"/>
              </a:ext>
            </a:extLst>
          </p:cNvPr>
          <p:cNvSpPr txBox="1"/>
          <p:nvPr/>
        </p:nvSpPr>
        <p:spPr>
          <a:xfrm>
            <a:off x="1630018" y="2199860"/>
            <a:ext cx="613575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i="1" dirty="0"/>
              <a:t>“For whatever things were written before were written for our learning, that we through the patience and comfort of the Scriptures might have hope” (Rom. 15:4). </a:t>
            </a:r>
          </a:p>
          <a:p>
            <a:endParaRPr lang="en-US" sz="2000" i="1" dirty="0"/>
          </a:p>
          <a:p>
            <a:r>
              <a:rPr lang="en-US" sz="2600" i="1" dirty="0"/>
              <a:t>“Now all these things happened to them as examples, and they were written for our admonition, upon whom the ends of the ages have come” (1 Cor. 10:11).</a:t>
            </a:r>
          </a:p>
        </p:txBody>
      </p:sp>
    </p:spTree>
    <p:extLst>
      <p:ext uri="{BB962C8B-B14F-4D97-AF65-F5344CB8AC3E}">
        <p14:creationId xmlns:p14="http://schemas.microsoft.com/office/powerpoint/2010/main" val="3920560288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9796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295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1_Office Theme</vt:lpstr>
      <vt:lpstr>PowerPoint Presentation</vt:lpstr>
      <vt:lpstr>The Treaty With the Gibeonites</vt:lpstr>
      <vt:lpstr>Instructions Regarding the Inhabitants of Canaan</vt:lpstr>
      <vt:lpstr>Lessons We Need To Learn</vt:lpstr>
      <vt:lpstr>Lessons We Need To Learn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Treaty With the Gibeonites</dc:title>
  <dc:creator>Heath Rogers</dc:creator>
  <cp:lastModifiedBy>Heath Rogers</cp:lastModifiedBy>
  <cp:revision>6</cp:revision>
  <dcterms:created xsi:type="dcterms:W3CDTF">2017-07-14T13:16:53Z</dcterms:created>
  <dcterms:modified xsi:type="dcterms:W3CDTF">2017-07-15T12:38:41Z</dcterms:modified>
</cp:coreProperties>
</file>