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2" r:id="rId2"/>
    <p:sldMasterId id="2147483713" r:id="rId3"/>
  </p:sldMasterIdLst>
  <p:sldIdLst>
    <p:sldId id="266" r:id="rId4"/>
    <p:sldId id="268" r:id="rId5"/>
    <p:sldId id="269" r:id="rId6"/>
    <p:sldId id="276" r:id="rId7"/>
    <p:sldId id="270" r:id="rId8"/>
    <p:sldId id="271" r:id="rId9"/>
    <p:sldId id="272" r:id="rId10"/>
    <p:sldId id="273" r:id="rId11"/>
    <p:sldId id="274" r:id="rId12"/>
    <p:sldId id="275" r:id="rId13"/>
    <p:sldId id="265" r:id="rId14"/>
    <p:sldId id="267" r:id="rId1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9950" autoAdjust="0"/>
    <p:restoredTop sz="94660"/>
  </p:normalViewPr>
  <p:slideViewPr>
    <p:cSldViewPr snapToGrid="0">
      <p:cViewPr varScale="1">
        <p:scale>
          <a:sx n="72" d="100"/>
          <a:sy n="72" d="100"/>
        </p:scale>
        <p:origin x="1146"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theme" Target="theme/theme1.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presProps" Target="presProps.xml"/><Relationship Id="rId20"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slide" Target="slides/slide12.xml"/><Relationship Id="rId10" Type="http://schemas.openxmlformats.org/officeDocument/2006/relationships/slide" Target="slides/slide7.xml"/><Relationship Id="rId19" Type="http://schemas.openxmlformats.org/officeDocument/2006/relationships/tableStyles" Target="tableStyles.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C809F3FA-EE8A-4657-85EE-BE60D05A0D30}" type="datetimeFigureOut">
              <a:rPr lang="en-US" smtClean="0"/>
              <a:t>7/7/2017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F383182-E9ED-4016-ADF3-D69281F63145}" type="slidenum">
              <a:rPr lang="en-US" smtClean="0"/>
              <a:t>‹#›</a:t>
            </a:fld>
            <a:endParaRPr lang="en-US"/>
          </a:p>
        </p:txBody>
      </p:sp>
    </p:spTree>
    <p:extLst>
      <p:ext uri="{BB962C8B-B14F-4D97-AF65-F5344CB8AC3E}">
        <p14:creationId xmlns:p14="http://schemas.microsoft.com/office/powerpoint/2010/main" val="32795963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809F3FA-EE8A-4657-85EE-BE60D05A0D30}" type="datetimeFigureOut">
              <a:rPr lang="en-US" smtClean="0"/>
              <a:t>7/7/2017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F383182-E9ED-4016-ADF3-D69281F63145}" type="slidenum">
              <a:rPr lang="en-US" smtClean="0"/>
              <a:t>‹#›</a:t>
            </a:fld>
            <a:endParaRPr lang="en-US"/>
          </a:p>
        </p:txBody>
      </p:sp>
    </p:spTree>
    <p:extLst>
      <p:ext uri="{BB962C8B-B14F-4D97-AF65-F5344CB8AC3E}">
        <p14:creationId xmlns:p14="http://schemas.microsoft.com/office/powerpoint/2010/main" val="174932029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809F3FA-EE8A-4657-85EE-BE60D05A0D30}" type="datetimeFigureOut">
              <a:rPr lang="en-US" smtClean="0"/>
              <a:t>7/7/2017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F383182-E9ED-4016-ADF3-D69281F63145}" type="slidenum">
              <a:rPr lang="en-US" smtClean="0"/>
              <a:t>‹#›</a:t>
            </a:fld>
            <a:endParaRPr lang="en-US"/>
          </a:p>
        </p:txBody>
      </p:sp>
    </p:spTree>
    <p:extLst>
      <p:ext uri="{BB962C8B-B14F-4D97-AF65-F5344CB8AC3E}">
        <p14:creationId xmlns:p14="http://schemas.microsoft.com/office/powerpoint/2010/main" val="139696167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C809F3FA-EE8A-4657-85EE-BE60D05A0D30}" type="datetimeFigureOut">
              <a:rPr lang="en-US" smtClean="0"/>
              <a:t>7/7/2017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F383182-E9ED-4016-ADF3-D69281F63145}" type="slidenum">
              <a:rPr lang="en-US" smtClean="0"/>
              <a:t>‹#›</a:t>
            </a:fld>
            <a:endParaRPr lang="en-US"/>
          </a:p>
        </p:txBody>
      </p:sp>
    </p:spTree>
    <p:extLst>
      <p:ext uri="{BB962C8B-B14F-4D97-AF65-F5344CB8AC3E}">
        <p14:creationId xmlns:p14="http://schemas.microsoft.com/office/powerpoint/2010/main" val="41312776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809F3FA-EE8A-4657-85EE-BE60D05A0D30}" type="datetimeFigureOut">
              <a:rPr lang="en-US" smtClean="0"/>
              <a:t>7/7/2017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F383182-E9ED-4016-ADF3-D69281F63145}" type="slidenum">
              <a:rPr lang="en-US" smtClean="0"/>
              <a:t>‹#›</a:t>
            </a:fld>
            <a:endParaRPr lang="en-US"/>
          </a:p>
        </p:txBody>
      </p:sp>
    </p:spTree>
    <p:extLst>
      <p:ext uri="{BB962C8B-B14F-4D97-AF65-F5344CB8AC3E}">
        <p14:creationId xmlns:p14="http://schemas.microsoft.com/office/powerpoint/2010/main" val="331183003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C809F3FA-EE8A-4657-85EE-BE60D05A0D30}" type="datetimeFigureOut">
              <a:rPr lang="en-US" smtClean="0"/>
              <a:t>7/7/2017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F383182-E9ED-4016-ADF3-D69281F63145}" type="slidenum">
              <a:rPr lang="en-US" smtClean="0"/>
              <a:t>‹#›</a:t>
            </a:fld>
            <a:endParaRPr lang="en-US"/>
          </a:p>
        </p:txBody>
      </p:sp>
    </p:spTree>
    <p:extLst>
      <p:ext uri="{BB962C8B-B14F-4D97-AF65-F5344CB8AC3E}">
        <p14:creationId xmlns:p14="http://schemas.microsoft.com/office/powerpoint/2010/main" val="71087207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C809F3FA-EE8A-4657-85EE-BE60D05A0D30}" type="datetimeFigureOut">
              <a:rPr lang="en-US" smtClean="0"/>
              <a:t>7/7/2017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F383182-E9ED-4016-ADF3-D69281F63145}" type="slidenum">
              <a:rPr lang="en-US" smtClean="0"/>
              <a:t>‹#›</a:t>
            </a:fld>
            <a:endParaRPr lang="en-US"/>
          </a:p>
        </p:txBody>
      </p:sp>
    </p:spTree>
    <p:extLst>
      <p:ext uri="{BB962C8B-B14F-4D97-AF65-F5344CB8AC3E}">
        <p14:creationId xmlns:p14="http://schemas.microsoft.com/office/powerpoint/2010/main" val="274619161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C809F3FA-EE8A-4657-85EE-BE60D05A0D30}" type="datetimeFigureOut">
              <a:rPr lang="en-US" smtClean="0"/>
              <a:t>7/7/2017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F383182-E9ED-4016-ADF3-D69281F63145}" type="slidenum">
              <a:rPr lang="en-US" smtClean="0"/>
              <a:t>‹#›</a:t>
            </a:fld>
            <a:endParaRPr lang="en-US"/>
          </a:p>
        </p:txBody>
      </p:sp>
    </p:spTree>
    <p:extLst>
      <p:ext uri="{BB962C8B-B14F-4D97-AF65-F5344CB8AC3E}">
        <p14:creationId xmlns:p14="http://schemas.microsoft.com/office/powerpoint/2010/main" val="248738608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C809F3FA-EE8A-4657-85EE-BE60D05A0D30}" type="datetimeFigureOut">
              <a:rPr lang="en-US" smtClean="0"/>
              <a:t>7/7/2017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F383182-E9ED-4016-ADF3-D69281F63145}" type="slidenum">
              <a:rPr lang="en-US" smtClean="0"/>
              <a:t>‹#›</a:t>
            </a:fld>
            <a:endParaRPr lang="en-US"/>
          </a:p>
        </p:txBody>
      </p:sp>
    </p:spTree>
    <p:extLst>
      <p:ext uri="{BB962C8B-B14F-4D97-AF65-F5344CB8AC3E}">
        <p14:creationId xmlns:p14="http://schemas.microsoft.com/office/powerpoint/2010/main" val="288801303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809F3FA-EE8A-4657-85EE-BE60D05A0D30}" type="datetimeFigureOut">
              <a:rPr lang="en-US" smtClean="0"/>
              <a:t>7/7/2017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F383182-E9ED-4016-ADF3-D69281F63145}" type="slidenum">
              <a:rPr lang="en-US" smtClean="0"/>
              <a:t>‹#›</a:t>
            </a:fld>
            <a:endParaRPr lang="en-US"/>
          </a:p>
        </p:txBody>
      </p:sp>
    </p:spTree>
    <p:extLst>
      <p:ext uri="{BB962C8B-B14F-4D97-AF65-F5344CB8AC3E}">
        <p14:creationId xmlns:p14="http://schemas.microsoft.com/office/powerpoint/2010/main" val="243992642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C809F3FA-EE8A-4657-85EE-BE60D05A0D30}" type="datetimeFigureOut">
              <a:rPr lang="en-US" smtClean="0"/>
              <a:t>7/7/2017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F383182-E9ED-4016-ADF3-D69281F63145}" type="slidenum">
              <a:rPr lang="en-US" smtClean="0"/>
              <a:t>‹#›</a:t>
            </a:fld>
            <a:endParaRPr lang="en-US"/>
          </a:p>
        </p:txBody>
      </p:sp>
    </p:spTree>
    <p:extLst>
      <p:ext uri="{BB962C8B-B14F-4D97-AF65-F5344CB8AC3E}">
        <p14:creationId xmlns:p14="http://schemas.microsoft.com/office/powerpoint/2010/main" val="281691168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809F3FA-EE8A-4657-85EE-BE60D05A0D30}" type="datetimeFigureOut">
              <a:rPr lang="en-US" smtClean="0"/>
              <a:t>7/7/2017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F383182-E9ED-4016-ADF3-D69281F63145}" type="slidenum">
              <a:rPr lang="en-US" smtClean="0"/>
              <a:t>‹#›</a:t>
            </a:fld>
            <a:endParaRPr lang="en-US"/>
          </a:p>
        </p:txBody>
      </p:sp>
    </p:spTree>
    <p:extLst>
      <p:ext uri="{BB962C8B-B14F-4D97-AF65-F5344CB8AC3E}">
        <p14:creationId xmlns:p14="http://schemas.microsoft.com/office/powerpoint/2010/main" val="81034894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C809F3FA-EE8A-4657-85EE-BE60D05A0D30}" type="datetimeFigureOut">
              <a:rPr lang="en-US" smtClean="0"/>
              <a:t>7/7/2017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F383182-E9ED-4016-ADF3-D69281F63145}" type="slidenum">
              <a:rPr lang="en-US" smtClean="0"/>
              <a:t>‹#›</a:t>
            </a:fld>
            <a:endParaRPr lang="en-US"/>
          </a:p>
        </p:txBody>
      </p:sp>
    </p:spTree>
    <p:extLst>
      <p:ext uri="{BB962C8B-B14F-4D97-AF65-F5344CB8AC3E}">
        <p14:creationId xmlns:p14="http://schemas.microsoft.com/office/powerpoint/2010/main" val="3545211014"/>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809F3FA-EE8A-4657-85EE-BE60D05A0D30}" type="datetimeFigureOut">
              <a:rPr lang="en-US" smtClean="0"/>
              <a:t>7/7/2017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F383182-E9ED-4016-ADF3-D69281F63145}" type="slidenum">
              <a:rPr lang="en-US" smtClean="0"/>
              <a:t>‹#›</a:t>
            </a:fld>
            <a:endParaRPr lang="en-US"/>
          </a:p>
        </p:txBody>
      </p:sp>
    </p:spTree>
    <p:extLst>
      <p:ext uri="{BB962C8B-B14F-4D97-AF65-F5344CB8AC3E}">
        <p14:creationId xmlns:p14="http://schemas.microsoft.com/office/powerpoint/2010/main" val="157354593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809F3FA-EE8A-4657-85EE-BE60D05A0D30}" type="datetimeFigureOut">
              <a:rPr lang="en-US" smtClean="0"/>
              <a:t>7/7/2017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F383182-E9ED-4016-ADF3-D69281F63145}" type="slidenum">
              <a:rPr lang="en-US" smtClean="0"/>
              <a:t>‹#›</a:t>
            </a:fld>
            <a:endParaRPr lang="en-US"/>
          </a:p>
        </p:txBody>
      </p:sp>
    </p:spTree>
    <p:extLst>
      <p:ext uri="{BB962C8B-B14F-4D97-AF65-F5344CB8AC3E}">
        <p14:creationId xmlns:p14="http://schemas.microsoft.com/office/powerpoint/2010/main" val="338755546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436346" y="1788454"/>
            <a:ext cx="6270922" cy="2098226"/>
          </a:xfrm>
        </p:spPr>
        <p:txBody>
          <a:bodyPr anchor="b">
            <a:noAutofit/>
          </a:bodyPr>
          <a:lstStyle>
            <a:lvl1pPr algn="ctr">
              <a:defRPr sz="6000" cap="all" baseline="0">
                <a:solidFill>
                  <a:schemeClr val="tx2"/>
                </a:solidFill>
              </a:defRPr>
            </a:lvl1pPr>
          </a:lstStyle>
          <a:p>
            <a:r>
              <a:rPr lang="en-US"/>
              <a:t>Click to edit Master title style</a:t>
            </a:r>
            <a:endParaRPr lang="en-US" dirty="0"/>
          </a:p>
        </p:txBody>
      </p:sp>
      <p:sp>
        <p:nvSpPr>
          <p:cNvPr id="3" name="Subtitle 2"/>
          <p:cNvSpPr>
            <a:spLocks noGrp="1"/>
          </p:cNvSpPr>
          <p:nvPr>
            <p:ph type="subTitle" idx="1"/>
          </p:nvPr>
        </p:nvSpPr>
        <p:spPr>
          <a:xfrm>
            <a:off x="2009930" y="3956280"/>
            <a:ext cx="5123755" cy="1086237"/>
          </a:xfrm>
        </p:spPr>
        <p:txBody>
          <a:bodyPr>
            <a:normAutofit/>
          </a:bodyPr>
          <a:lstStyle>
            <a:lvl1pPr marL="0" indent="0" algn="ctr">
              <a:lnSpc>
                <a:spcPct val="112000"/>
              </a:lnSpc>
              <a:spcBef>
                <a:spcPts val="0"/>
              </a:spcBef>
              <a:spcAft>
                <a:spcPts val="0"/>
              </a:spcAft>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a:xfrm>
            <a:off x="564644" y="6453386"/>
            <a:ext cx="1205958" cy="404614"/>
          </a:xfrm>
        </p:spPr>
        <p:txBody>
          <a:bodyPr/>
          <a:lstStyle>
            <a:lvl1pPr>
              <a:defRPr baseline="0">
                <a:solidFill>
                  <a:schemeClr val="tx2"/>
                </a:solidFill>
              </a:defRPr>
            </a:lvl1pPr>
          </a:lstStyle>
          <a:p>
            <a:fld id="{C809F3FA-EE8A-4657-85EE-BE60D05A0D30}" type="datetimeFigureOut">
              <a:rPr lang="en-US" smtClean="0"/>
              <a:t>7/7/2017</a:t>
            </a:fld>
            <a:endParaRPr lang="en-US"/>
          </a:p>
        </p:txBody>
      </p:sp>
      <p:sp>
        <p:nvSpPr>
          <p:cNvPr id="5" name="Footer Placeholder 4"/>
          <p:cNvSpPr>
            <a:spLocks noGrp="1"/>
          </p:cNvSpPr>
          <p:nvPr>
            <p:ph type="ftr" sz="quarter" idx="11"/>
          </p:nvPr>
        </p:nvSpPr>
        <p:spPr>
          <a:xfrm>
            <a:off x="1938041" y="6453386"/>
            <a:ext cx="5267533" cy="404614"/>
          </a:xfrm>
        </p:spPr>
        <p:txBody>
          <a:bodyPr/>
          <a:lstStyle>
            <a:lvl1pPr algn="ctr">
              <a:defRPr baseline="0">
                <a:solidFill>
                  <a:schemeClr val="tx2"/>
                </a:solidFill>
              </a:defRPr>
            </a:lvl1pPr>
          </a:lstStyle>
          <a:p>
            <a:endParaRPr lang="en-US"/>
          </a:p>
        </p:txBody>
      </p:sp>
      <p:sp>
        <p:nvSpPr>
          <p:cNvPr id="6" name="Slide Number Placeholder 5"/>
          <p:cNvSpPr>
            <a:spLocks noGrp="1"/>
          </p:cNvSpPr>
          <p:nvPr>
            <p:ph type="sldNum" sz="quarter" idx="12"/>
          </p:nvPr>
        </p:nvSpPr>
        <p:spPr>
          <a:xfrm>
            <a:off x="7373012" y="6453386"/>
            <a:ext cx="1197219" cy="404614"/>
          </a:xfrm>
        </p:spPr>
        <p:txBody>
          <a:bodyPr/>
          <a:lstStyle>
            <a:lvl1pPr>
              <a:defRPr baseline="0">
                <a:solidFill>
                  <a:schemeClr val="tx2"/>
                </a:solidFill>
              </a:defRPr>
            </a:lvl1pPr>
          </a:lstStyle>
          <a:p>
            <a:fld id="{CF383182-E9ED-4016-ADF3-D69281F63145}" type="slidenum">
              <a:rPr lang="en-US" smtClean="0"/>
              <a:t>‹#›</a:t>
            </a:fld>
            <a:endParaRPr lang="en-US"/>
          </a:p>
        </p:txBody>
      </p:sp>
      <p:grpSp>
        <p:nvGrpSpPr>
          <p:cNvPr id="8" name="Group 7"/>
          <p:cNvGrpSpPr/>
          <p:nvPr/>
        </p:nvGrpSpPr>
        <p:grpSpPr>
          <a:xfrm>
            <a:off x="564643" y="744469"/>
            <a:ext cx="8005589" cy="5349671"/>
            <a:chOff x="564643" y="744469"/>
            <a:chExt cx="8005589" cy="5349671"/>
          </a:xfrm>
        </p:grpSpPr>
        <p:sp>
          <p:nvSpPr>
            <p:cNvPr id="11" name="Freeform 6"/>
            <p:cNvSpPr/>
            <p:nvPr/>
          </p:nvSpPr>
          <p:spPr bwMode="auto">
            <a:xfrm>
              <a:off x="6113972" y="1685652"/>
              <a:ext cx="2456260" cy="4408488"/>
            </a:xfrm>
            <a:custGeom>
              <a:avLst/>
              <a:gdLst/>
              <a:ahLst/>
              <a:cxnLst/>
              <a:rect l="l" t="t" r="r" b="b"/>
              <a:pathLst>
                <a:path w="10000" h="10000">
                  <a:moveTo>
                    <a:pt x="8761" y="0"/>
                  </a:moveTo>
                  <a:lnTo>
                    <a:pt x="10000" y="0"/>
                  </a:lnTo>
                  <a:lnTo>
                    <a:pt x="10000" y="10000"/>
                  </a:lnTo>
                  <a:lnTo>
                    <a:pt x="0" y="10000"/>
                  </a:lnTo>
                  <a:lnTo>
                    <a:pt x="0" y="9357"/>
                  </a:lnTo>
                  <a:lnTo>
                    <a:pt x="8761" y="9357"/>
                  </a:lnTo>
                  <a:lnTo>
                    <a:pt x="8761" y="0"/>
                  </a:lnTo>
                  <a:close/>
                </a:path>
              </a:pathLst>
            </a:custGeom>
            <a:solidFill>
              <a:schemeClr val="tx2"/>
            </a:solidFill>
            <a:ln w="0">
              <a:noFill/>
              <a:prstDash val="solid"/>
              <a:round/>
              <a:headEnd/>
              <a:tailEnd/>
            </a:ln>
          </p:spPr>
        </p:sp>
        <p:sp>
          <p:nvSpPr>
            <p:cNvPr id="14" name="Freeform 6"/>
            <p:cNvSpPr/>
            <p:nvPr/>
          </p:nvSpPr>
          <p:spPr bwMode="auto">
            <a:xfrm flipH="1" flipV="1">
              <a:off x="564643" y="744469"/>
              <a:ext cx="2456505" cy="4408488"/>
            </a:xfrm>
            <a:custGeom>
              <a:avLst/>
              <a:gdLst/>
              <a:ahLst/>
              <a:cxnLst/>
              <a:rect l="l" t="t" r="r" b="b"/>
              <a:pathLst>
                <a:path w="10001" h="10000">
                  <a:moveTo>
                    <a:pt x="8762" y="0"/>
                  </a:moveTo>
                  <a:lnTo>
                    <a:pt x="10001" y="0"/>
                  </a:lnTo>
                  <a:lnTo>
                    <a:pt x="10001" y="10000"/>
                  </a:lnTo>
                  <a:lnTo>
                    <a:pt x="1" y="10000"/>
                  </a:lnTo>
                  <a:cubicBezTo>
                    <a:pt x="-2" y="9766"/>
                    <a:pt x="4" y="9586"/>
                    <a:pt x="1" y="9352"/>
                  </a:cubicBezTo>
                  <a:lnTo>
                    <a:pt x="8762" y="9346"/>
                  </a:lnTo>
                  <a:lnTo>
                    <a:pt x="8762" y="0"/>
                  </a:lnTo>
                  <a:close/>
                </a:path>
              </a:pathLst>
            </a:custGeom>
            <a:solidFill>
              <a:schemeClr val="tx2"/>
            </a:solidFill>
            <a:ln w="0">
              <a:noFill/>
              <a:prstDash val="solid"/>
              <a:round/>
              <a:headEnd/>
              <a:tailEnd/>
            </a:ln>
          </p:spPr>
        </p:sp>
      </p:grpSp>
    </p:spTree>
    <p:extLst>
      <p:ext uri="{BB962C8B-B14F-4D97-AF65-F5344CB8AC3E}">
        <p14:creationId xmlns:p14="http://schemas.microsoft.com/office/powerpoint/2010/main" val="741009053"/>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809F3FA-EE8A-4657-85EE-BE60D05A0D30}" type="datetimeFigureOut">
              <a:rPr lang="en-US" smtClean="0"/>
              <a:t>7/7/2017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F383182-E9ED-4016-ADF3-D69281F63145}" type="slidenum">
              <a:rPr lang="en-US" smtClean="0"/>
              <a:t>‹#›</a:t>
            </a:fld>
            <a:endParaRPr lang="en-US"/>
          </a:p>
        </p:txBody>
      </p:sp>
    </p:spTree>
    <p:extLst>
      <p:ext uri="{BB962C8B-B14F-4D97-AF65-F5344CB8AC3E}">
        <p14:creationId xmlns:p14="http://schemas.microsoft.com/office/powerpoint/2010/main" val="3356427217"/>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73769" y="1301361"/>
            <a:ext cx="7209728" cy="2852737"/>
          </a:xfrm>
        </p:spPr>
        <p:txBody>
          <a:bodyPr anchor="b">
            <a:normAutofit/>
          </a:bodyPr>
          <a:lstStyle>
            <a:lvl1pPr algn="r">
              <a:defRPr sz="6000" cap="all" baseline="0">
                <a:solidFill>
                  <a:schemeClr val="tx2"/>
                </a:solidFill>
              </a:defRPr>
            </a:lvl1pPr>
          </a:lstStyle>
          <a:p>
            <a:r>
              <a:rPr lang="en-US"/>
              <a:t>Click to edit Master title style</a:t>
            </a:r>
            <a:endParaRPr lang="en-US" dirty="0"/>
          </a:p>
        </p:txBody>
      </p:sp>
      <p:sp>
        <p:nvSpPr>
          <p:cNvPr id="3" name="Text Placeholder 2"/>
          <p:cNvSpPr>
            <a:spLocks noGrp="1"/>
          </p:cNvSpPr>
          <p:nvPr>
            <p:ph type="body" idx="1"/>
          </p:nvPr>
        </p:nvSpPr>
        <p:spPr>
          <a:xfrm>
            <a:off x="573769" y="4216328"/>
            <a:ext cx="7209728" cy="1143324"/>
          </a:xfrm>
        </p:spPr>
        <p:txBody>
          <a:bodyPr/>
          <a:lstStyle>
            <a:lvl1pPr marL="0" indent="0" algn="r">
              <a:lnSpc>
                <a:spcPct val="112000"/>
              </a:lnSpc>
              <a:spcBef>
                <a:spcPts val="0"/>
              </a:spcBef>
              <a:spcAft>
                <a:spcPts val="0"/>
              </a:spcAft>
              <a:buNone/>
              <a:defRPr sz="1800">
                <a:solidFill>
                  <a:schemeClr val="tx2"/>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a:xfrm>
            <a:off x="554181" y="6453386"/>
            <a:ext cx="1216807" cy="404614"/>
          </a:xfrm>
        </p:spPr>
        <p:txBody>
          <a:bodyPr/>
          <a:lstStyle>
            <a:lvl1pPr>
              <a:defRPr>
                <a:solidFill>
                  <a:schemeClr val="tx2"/>
                </a:solidFill>
              </a:defRPr>
            </a:lvl1pPr>
          </a:lstStyle>
          <a:p>
            <a:fld id="{C809F3FA-EE8A-4657-85EE-BE60D05A0D30}" type="datetimeFigureOut">
              <a:rPr lang="en-US" smtClean="0"/>
              <a:t>7/7/2017</a:t>
            </a:fld>
            <a:endParaRPr lang="en-US"/>
          </a:p>
        </p:txBody>
      </p:sp>
      <p:sp>
        <p:nvSpPr>
          <p:cNvPr id="5" name="Footer Placeholder 4"/>
          <p:cNvSpPr>
            <a:spLocks noGrp="1"/>
          </p:cNvSpPr>
          <p:nvPr>
            <p:ph type="ftr" sz="quarter" idx="11"/>
          </p:nvPr>
        </p:nvSpPr>
        <p:spPr>
          <a:xfrm>
            <a:off x="1938234" y="6453386"/>
            <a:ext cx="5267533" cy="404614"/>
          </a:xfrm>
        </p:spPr>
        <p:txBody>
          <a:bodyPr/>
          <a:lstStyle>
            <a:lvl1pPr algn="ctr">
              <a:defRPr>
                <a:solidFill>
                  <a:schemeClr val="tx2"/>
                </a:solidFill>
              </a:defRPr>
            </a:lvl1pPr>
          </a:lstStyle>
          <a:p>
            <a:endParaRPr lang="en-US"/>
          </a:p>
        </p:txBody>
      </p:sp>
      <p:sp>
        <p:nvSpPr>
          <p:cNvPr id="6" name="Slide Number Placeholder 5"/>
          <p:cNvSpPr>
            <a:spLocks noGrp="1"/>
          </p:cNvSpPr>
          <p:nvPr>
            <p:ph type="sldNum" sz="quarter" idx="12"/>
          </p:nvPr>
        </p:nvSpPr>
        <p:spPr>
          <a:xfrm>
            <a:off x="7373012" y="6453386"/>
            <a:ext cx="1197219" cy="404614"/>
          </a:xfrm>
        </p:spPr>
        <p:txBody>
          <a:bodyPr/>
          <a:lstStyle>
            <a:lvl1pPr>
              <a:defRPr>
                <a:solidFill>
                  <a:schemeClr val="tx2"/>
                </a:solidFill>
              </a:defRPr>
            </a:lvl1pPr>
          </a:lstStyle>
          <a:p>
            <a:fld id="{CF383182-E9ED-4016-ADF3-D69281F63145}" type="slidenum">
              <a:rPr lang="en-US" smtClean="0"/>
              <a:t>‹#›</a:t>
            </a:fld>
            <a:endParaRPr lang="en-US"/>
          </a:p>
        </p:txBody>
      </p:sp>
      <p:sp>
        <p:nvSpPr>
          <p:cNvPr id="7" name="Freeform 6"/>
          <p:cNvSpPr/>
          <p:nvPr/>
        </p:nvSpPr>
        <p:spPr bwMode="auto">
          <a:xfrm>
            <a:off x="6113972" y="1685652"/>
            <a:ext cx="2456260" cy="4408488"/>
          </a:xfrm>
          <a:custGeom>
            <a:avLst/>
            <a:gdLst/>
            <a:ahLst/>
            <a:cxnLst/>
            <a:rect l="0" t="0" r="r" b="b"/>
            <a:pathLst>
              <a:path w="4125" h="5554">
                <a:moveTo>
                  <a:pt x="3614" y="0"/>
                </a:moveTo>
                <a:lnTo>
                  <a:pt x="4125" y="0"/>
                </a:lnTo>
                <a:lnTo>
                  <a:pt x="4125" y="5554"/>
                </a:lnTo>
                <a:lnTo>
                  <a:pt x="0" y="5554"/>
                </a:lnTo>
                <a:lnTo>
                  <a:pt x="0" y="5074"/>
                </a:lnTo>
                <a:lnTo>
                  <a:pt x="3614" y="5074"/>
                </a:lnTo>
                <a:lnTo>
                  <a:pt x="3614" y="0"/>
                </a:lnTo>
                <a:close/>
              </a:path>
            </a:pathLst>
          </a:custGeom>
          <a:solidFill>
            <a:schemeClr val="bg2"/>
          </a:solidFill>
          <a:ln w="0">
            <a:noFill/>
            <a:prstDash val="solid"/>
            <a:round/>
            <a:headEnd/>
            <a:tailEnd/>
          </a:ln>
        </p:spPr>
      </p:sp>
      <p:sp>
        <p:nvSpPr>
          <p:cNvPr id="8" name="Freeform 7" title="Crop Mark"/>
          <p:cNvSpPr/>
          <p:nvPr/>
        </p:nvSpPr>
        <p:spPr bwMode="auto">
          <a:xfrm>
            <a:off x="6113972" y="1685652"/>
            <a:ext cx="2456260" cy="4408488"/>
          </a:xfrm>
          <a:custGeom>
            <a:avLst/>
            <a:gdLst/>
            <a:ahLst/>
            <a:cxnLst/>
            <a:rect l="0" t="0" r="r" b="b"/>
            <a:pathLst>
              <a:path w="4125" h="5554">
                <a:moveTo>
                  <a:pt x="3614" y="0"/>
                </a:moveTo>
                <a:lnTo>
                  <a:pt x="4125" y="0"/>
                </a:lnTo>
                <a:lnTo>
                  <a:pt x="4125" y="5554"/>
                </a:lnTo>
                <a:lnTo>
                  <a:pt x="0" y="5554"/>
                </a:lnTo>
                <a:lnTo>
                  <a:pt x="0" y="5074"/>
                </a:lnTo>
                <a:lnTo>
                  <a:pt x="3614" y="5074"/>
                </a:lnTo>
                <a:lnTo>
                  <a:pt x="3614" y="0"/>
                </a:lnTo>
                <a:close/>
              </a:path>
            </a:pathLst>
          </a:custGeom>
          <a:solidFill>
            <a:schemeClr val="tx2"/>
          </a:solidFill>
          <a:ln w="0">
            <a:noFill/>
            <a:prstDash val="solid"/>
            <a:round/>
            <a:headEnd/>
            <a:tailEnd/>
          </a:ln>
        </p:spPr>
      </p:sp>
    </p:spTree>
    <p:extLst>
      <p:ext uri="{BB962C8B-B14F-4D97-AF65-F5344CB8AC3E}">
        <p14:creationId xmlns:p14="http://schemas.microsoft.com/office/powerpoint/2010/main" val="2364513874"/>
      </p:ext>
    </p:extLst>
  </p:cSld>
  <p:clrMapOvr>
    <a:overrideClrMapping bg1="dk1" tx1="lt1" bg2="dk2" tx2="lt2" accent1="accent1" accent2="accent2" accent3="accent3" accent4="accent4" accent5="accent5" accent6="accent6" hlink="hlink" folHlink="folHlink"/>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2"/>
                </a:solidFill>
              </a:defRPr>
            </a:lvl1pPr>
          </a:lstStyle>
          <a:p>
            <a:r>
              <a:rPr lang="en-US"/>
              <a:t>Click to edit Master title style</a:t>
            </a:r>
            <a:endParaRPr lang="en-US" dirty="0"/>
          </a:p>
        </p:txBody>
      </p:sp>
      <p:sp>
        <p:nvSpPr>
          <p:cNvPr id="3" name="Content Placeholder 2"/>
          <p:cNvSpPr>
            <a:spLocks noGrp="1"/>
          </p:cNvSpPr>
          <p:nvPr>
            <p:ph sz="half" idx="1"/>
          </p:nvPr>
        </p:nvSpPr>
        <p:spPr>
          <a:xfrm>
            <a:off x="1028700" y="2286000"/>
            <a:ext cx="3335840" cy="3581401"/>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894052" y="2286000"/>
            <a:ext cx="3335840" cy="3581401"/>
          </a:xfr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C809F3FA-EE8A-4657-85EE-BE60D05A0D30}" type="datetimeFigureOut">
              <a:rPr lang="en-US" smtClean="0"/>
              <a:t>7/7/2017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F383182-E9ED-4016-ADF3-D69281F63145}" type="slidenum">
              <a:rPr lang="en-US" smtClean="0"/>
              <a:t>‹#›</a:t>
            </a:fld>
            <a:endParaRPr lang="en-US"/>
          </a:p>
        </p:txBody>
      </p:sp>
    </p:spTree>
    <p:extLst>
      <p:ext uri="{BB962C8B-B14F-4D97-AF65-F5344CB8AC3E}">
        <p14:creationId xmlns:p14="http://schemas.microsoft.com/office/powerpoint/2010/main" val="3124423771"/>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028700" y="685800"/>
            <a:ext cx="7200900" cy="1485900"/>
          </a:xfrm>
        </p:spPr>
        <p:txBody>
          <a:bodyPr/>
          <a:lstStyle>
            <a:lvl1pPr>
              <a:defRPr>
                <a:solidFill>
                  <a:schemeClr val="tx2"/>
                </a:solidFill>
              </a:defRPr>
            </a:lvl1pPr>
          </a:lstStyle>
          <a:p>
            <a:r>
              <a:rPr lang="en-US"/>
              <a:t>Click to edit Master title style</a:t>
            </a:r>
            <a:endParaRPr lang="en-US" dirty="0"/>
          </a:p>
        </p:txBody>
      </p:sp>
      <p:sp>
        <p:nvSpPr>
          <p:cNvPr id="3" name="Text Placeholder 2"/>
          <p:cNvSpPr>
            <a:spLocks noGrp="1"/>
          </p:cNvSpPr>
          <p:nvPr>
            <p:ph type="body" idx="1"/>
          </p:nvPr>
        </p:nvSpPr>
        <p:spPr>
          <a:xfrm>
            <a:off x="1028700" y="2340230"/>
            <a:ext cx="3335840" cy="823912"/>
          </a:xfrm>
        </p:spPr>
        <p:txBody>
          <a:bodyPr anchor="b">
            <a:noAutofit/>
          </a:bodyPr>
          <a:lstStyle>
            <a:lvl1pPr marL="0" indent="0">
              <a:lnSpc>
                <a:spcPct val="84000"/>
              </a:lnSpc>
              <a:spcBef>
                <a:spcPts val="0"/>
              </a:spcBef>
              <a:spcAft>
                <a:spcPts val="0"/>
              </a:spcAft>
              <a:buNone/>
              <a:defRPr sz="2400" b="0" baseline="0">
                <a:solidFill>
                  <a:schemeClr val="tx2"/>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4" name="Content Placeholder 3"/>
          <p:cNvSpPr>
            <a:spLocks noGrp="1"/>
          </p:cNvSpPr>
          <p:nvPr>
            <p:ph sz="half" idx="2"/>
          </p:nvPr>
        </p:nvSpPr>
        <p:spPr>
          <a:xfrm>
            <a:off x="1028700" y="3305208"/>
            <a:ext cx="3335839"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893760" y="2349754"/>
            <a:ext cx="3335840" cy="823912"/>
          </a:xfrm>
        </p:spPr>
        <p:txBody>
          <a:bodyPr anchor="b">
            <a:noAutofit/>
          </a:bodyPr>
          <a:lstStyle>
            <a:lvl1pPr marL="0" indent="0">
              <a:lnSpc>
                <a:spcPct val="84000"/>
              </a:lnSpc>
              <a:spcBef>
                <a:spcPts val="0"/>
              </a:spcBef>
              <a:spcAft>
                <a:spcPts val="0"/>
              </a:spcAft>
              <a:buNone/>
              <a:defRPr sz="2400" b="0" baseline="0">
                <a:solidFill>
                  <a:schemeClr val="tx2"/>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6" name="Content Placeholder 5"/>
          <p:cNvSpPr>
            <a:spLocks noGrp="1"/>
          </p:cNvSpPr>
          <p:nvPr>
            <p:ph sz="quarter" idx="4"/>
          </p:nvPr>
        </p:nvSpPr>
        <p:spPr>
          <a:xfrm>
            <a:off x="4893760" y="3305208"/>
            <a:ext cx="3335840"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C809F3FA-EE8A-4657-85EE-BE60D05A0D30}" type="datetimeFigureOut">
              <a:rPr lang="en-US" smtClean="0"/>
              <a:t>7/7/2017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F383182-E9ED-4016-ADF3-D69281F63145}" type="slidenum">
              <a:rPr lang="en-US" smtClean="0"/>
              <a:t>‹#›</a:t>
            </a:fld>
            <a:endParaRPr lang="en-US"/>
          </a:p>
        </p:txBody>
      </p:sp>
    </p:spTree>
    <p:extLst>
      <p:ext uri="{BB962C8B-B14F-4D97-AF65-F5344CB8AC3E}">
        <p14:creationId xmlns:p14="http://schemas.microsoft.com/office/powerpoint/2010/main" val="2664309306"/>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C809F3FA-EE8A-4657-85EE-BE60D05A0D30}" type="datetimeFigureOut">
              <a:rPr lang="en-US" smtClean="0"/>
              <a:t>7/7/2017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F383182-E9ED-4016-ADF3-D69281F63145}" type="slidenum">
              <a:rPr lang="en-US" smtClean="0"/>
              <a:t>‹#›</a:t>
            </a:fld>
            <a:endParaRPr lang="en-US"/>
          </a:p>
        </p:txBody>
      </p:sp>
    </p:spTree>
    <p:extLst>
      <p:ext uri="{BB962C8B-B14F-4D97-AF65-F5344CB8AC3E}">
        <p14:creationId xmlns:p14="http://schemas.microsoft.com/office/powerpoint/2010/main" val="3785141938"/>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809F3FA-EE8A-4657-85EE-BE60D05A0D30}" type="datetimeFigureOut">
              <a:rPr lang="en-US" smtClean="0"/>
              <a:t>7/7/2017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F383182-E9ED-4016-ADF3-D69281F63145}" type="slidenum">
              <a:rPr lang="en-US" smtClean="0"/>
              <a:t>‹#›</a:t>
            </a:fld>
            <a:endParaRPr lang="en-US"/>
          </a:p>
        </p:txBody>
      </p:sp>
    </p:spTree>
    <p:extLst>
      <p:ext uri="{BB962C8B-B14F-4D97-AF65-F5344CB8AC3E}">
        <p14:creationId xmlns:p14="http://schemas.microsoft.com/office/powerpoint/2010/main" val="40021133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809F3FA-EE8A-4657-85EE-BE60D05A0D30}" type="datetimeFigureOut">
              <a:rPr lang="en-US" smtClean="0"/>
              <a:t>7/7/2017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F383182-E9ED-4016-ADF3-D69281F63145}" type="slidenum">
              <a:rPr lang="en-US" smtClean="0"/>
              <a:t>‹#›</a:t>
            </a:fld>
            <a:endParaRPr lang="en-US"/>
          </a:p>
        </p:txBody>
      </p:sp>
    </p:spTree>
    <p:extLst>
      <p:ext uri="{BB962C8B-B14F-4D97-AF65-F5344CB8AC3E}">
        <p14:creationId xmlns:p14="http://schemas.microsoft.com/office/powerpoint/2010/main" val="2819837709"/>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title="Background Shape"/>
          <p:cNvSpPr/>
          <p:nvPr/>
        </p:nvSpPr>
        <p:spPr>
          <a:xfrm>
            <a:off x="0" y="376"/>
            <a:ext cx="397764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542925" y="685800"/>
            <a:ext cx="2891790" cy="2157884"/>
          </a:xfrm>
        </p:spPr>
        <p:txBody>
          <a:bodyPr anchor="t">
            <a:noAutofit/>
          </a:bodyPr>
          <a:lstStyle>
            <a:lvl1pPr>
              <a:lnSpc>
                <a:spcPct val="84000"/>
              </a:lnSpc>
              <a:defRPr sz="4400" baseline="0">
                <a:solidFill>
                  <a:schemeClr val="tx2"/>
                </a:solidFill>
              </a:defRPr>
            </a:lvl1pPr>
          </a:lstStyle>
          <a:p>
            <a:r>
              <a:rPr lang="en-US"/>
              <a:t>Click to edit Master title style</a:t>
            </a:r>
            <a:endParaRPr lang="en-US" dirty="0"/>
          </a:p>
        </p:txBody>
      </p:sp>
      <p:sp>
        <p:nvSpPr>
          <p:cNvPr id="3" name="Content Placeholder 2"/>
          <p:cNvSpPr>
            <a:spLocks noGrp="1"/>
          </p:cNvSpPr>
          <p:nvPr>
            <p:ph idx="1"/>
          </p:nvPr>
        </p:nvSpPr>
        <p:spPr>
          <a:xfrm>
            <a:off x="4692015" y="685801"/>
            <a:ext cx="3909060" cy="5175250"/>
          </a:xfrm>
        </p:spPr>
        <p:txBody>
          <a:bodyPr/>
          <a:lstStyle>
            <a:lvl1pPr>
              <a:defRPr sz="1500"/>
            </a:lvl1pPr>
            <a:lvl2pPr>
              <a:defRPr sz="1500"/>
            </a:lvl2pPr>
            <a:lvl3pPr>
              <a:defRPr sz="1350"/>
            </a:lvl3pPr>
            <a:lvl4pPr>
              <a:defRPr sz="1350"/>
            </a:lvl4pPr>
            <a:lvl5pPr>
              <a:defRPr sz="1200"/>
            </a:lvl5pPr>
            <a:lvl6pPr>
              <a:defRPr sz="1200"/>
            </a:lvl6pPr>
            <a:lvl7pPr>
              <a:defRPr sz="1200"/>
            </a:lvl7pPr>
            <a:lvl8pPr>
              <a:defRPr sz="1200"/>
            </a:lvl8pPr>
            <a:lvl9pPr>
              <a:defRPr sz="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42925" y="2856344"/>
            <a:ext cx="2891790" cy="3011056"/>
          </a:xfrm>
        </p:spPr>
        <p:txBody>
          <a:bodyPr>
            <a:normAutofit/>
          </a:bodyPr>
          <a:lstStyle>
            <a:lvl1pPr marL="0" indent="0">
              <a:lnSpc>
                <a:spcPct val="113000"/>
              </a:lnSpc>
              <a:spcBef>
                <a:spcPts val="0"/>
              </a:spcBef>
              <a:spcAft>
                <a:spcPts val="1500"/>
              </a:spcAft>
              <a:buNone/>
              <a:defRPr sz="16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p:cNvSpPr>
            <a:spLocks noGrp="1"/>
          </p:cNvSpPr>
          <p:nvPr>
            <p:ph type="dt" sz="half" idx="10"/>
          </p:nvPr>
        </p:nvSpPr>
        <p:spPr>
          <a:xfrm>
            <a:off x="542925" y="6453386"/>
            <a:ext cx="903429" cy="404614"/>
          </a:xfrm>
        </p:spPr>
        <p:txBody>
          <a:bodyPr/>
          <a:lstStyle>
            <a:lvl1pPr>
              <a:defRPr>
                <a:solidFill>
                  <a:schemeClr val="tx2"/>
                </a:solidFill>
              </a:defRPr>
            </a:lvl1pPr>
          </a:lstStyle>
          <a:p>
            <a:fld id="{C809F3FA-EE8A-4657-85EE-BE60D05A0D30}" type="datetimeFigureOut">
              <a:rPr lang="en-US" smtClean="0"/>
              <a:t>7/7/2017</a:t>
            </a:fld>
            <a:endParaRPr lang="en-US"/>
          </a:p>
        </p:txBody>
      </p:sp>
      <p:sp>
        <p:nvSpPr>
          <p:cNvPr id="6" name="Footer Placeholder 5"/>
          <p:cNvSpPr>
            <a:spLocks noGrp="1"/>
          </p:cNvSpPr>
          <p:nvPr>
            <p:ph type="ftr" sz="quarter" idx="11"/>
          </p:nvPr>
        </p:nvSpPr>
        <p:spPr>
          <a:xfrm>
            <a:off x="1654459" y="6453386"/>
            <a:ext cx="1780256" cy="404614"/>
          </a:xfrm>
        </p:spPr>
        <p:txBody>
          <a:bodyPr/>
          <a:lstStyle>
            <a:lvl1pPr>
              <a:defRPr>
                <a:solidFill>
                  <a:schemeClr val="tx2"/>
                </a:solidFill>
              </a:defRPr>
            </a:lvl1pPr>
          </a:lstStyle>
          <a:p>
            <a:endParaRPr lang="en-US"/>
          </a:p>
        </p:txBody>
      </p:sp>
      <p:sp>
        <p:nvSpPr>
          <p:cNvPr id="7" name="Slide Number Placeholder 6"/>
          <p:cNvSpPr>
            <a:spLocks noGrp="1"/>
          </p:cNvSpPr>
          <p:nvPr>
            <p:ph type="sldNum" sz="quarter" idx="12"/>
          </p:nvPr>
        </p:nvSpPr>
        <p:spPr>
          <a:xfrm>
            <a:off x="7412355" y="6453386"/>
            <a:ext cx="1197219" cy="404614"/>
          </a:xfrm>
        </p:spPr>
        <p:txBody>
          <a:bodyPr/>
          <a:lstStyle>
            <a:lvl1pPr>
              <a:defRPr>
                <a:solidFill>
                  <a:schemeClr val="tx2"/>
                </a:solidFill>
              </a:defRPr>
            </a:lvl1pPr>
          </a:lstStyle>
          <a:p>
            <a:fld id="{CF383182-E9ED-4016-ADF3-D69281F63145}" type="slidenum">
              <a:rPr lang="en-US" smtClean="0"/>
              <a:t>‹#›</a:t>
            </a:fld>
            <a:endParaRPr lang="en-US"/>
          </a:p>
        </p:txBody>
      </p:sp>
      <p:sp>
        <p:nvSpPr>
          <p:cNvPr id="9" name="Rectangle 8"/>
          <p:cNvSpPr/>
          <p:nvPr/>
        </p:nvSpPr>
        <p:spPr>
          <a:xfrm>
            <a:off x="3977640" y="376"/>
            <a:ext cx="17145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title="Divider Bar"/>
          <p:cNvSpPr/>
          <p:nvPr/>
        </p:nvSpPr>
        <p:spPr>
          <a:xfrm>
            <a:off x="3977640" y="376"/>
            <a:ext cx="17145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091549721"/>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title="Background Shape"/>
          <p:cNvSpPr/>
          <p:nvPr/>
        </p:nvSpPr>
        <p:spPr>
          <a:xfrm>
            <a:off x="0" y="376"/>
            <a:ext cx="397764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542925" y="685800"/>
            <a:ext cx="2891790" cy="2157884"/>
          </a:xfrm>
        </p:spPr>
        <p:txBody>
          <a:bodyPr anchor="t">
            <a:normAutofit/>
          </a:bodyPr>
          <a:lstStyle>
            <a:lvl1pPr>
              <a:lnSpc>
                <a:spcPct val="84000"/>
              </a:lnSpc>
              <a:defRPr sz="4400" baseline="0"/>
            </a:lvl1pPr>
          </a:lstStyle>
          <a:p>
            <a:r>
              <a:rPr lang="en-US"/>
              <a:t>Click to edit Master title style</a:t>
            </a:r>
            <a:endParaRPr lang="en-US" dirty="0"/>
          </a:p>
        </p:txBody>
      </p:sp>
      <p:sp>
        <p:nvSpPr>
          <p:cNvPr id="3" name="Picture Placeholder 2"/>
          <p:cNvSpPr>
            <a:spLocks noGrp="1" noChangeAspect="1"/>
          </p:cNvSpPr>
          <p:nvPr>
            <p:ph type="pic" idx="1"/>
          </p:nvPr>
        </p:nvSpPr>
        <p:spPr>
          <a:xfrm>
            <a:off x="4149090" y="1"/>
            <a:ext cx="4994910" cy="6857999"/>
          </a:xfrm>
        </p:spPr>
        <p:txBody>
          <a:bodyPr anchor="t">
            <a:normAutofit/>
          </a:bodyPr>
          <a:lstStyle>
            <a:lvl1pPr marL="0" indent="0">
              <a:buNone/>
              <a:defRPr sz="1500"/>
            </a:lvl1pPr>
            <a:lvl2pPr marL="342900" indent="0">
              <a:buNone/>
              <a:defRPr sz="1500"/>
            </a:lvl2pPr>
            <a:lvl3pPr marL="685800" indent="0">
              <a:buNone/>
              <a:defRPr sz="15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4" name="Text Placeholder 3"/>
          <p:cNvSpPr>
            <a:spLocks noGrp="1"/>
          </p:cNvSpPr>
          <p:nvPr>
            <p:ph type="body" sz="half" idx="2"/>
          </p:nvPr>
        </p:nvSpPr>
        <p:spPr>
          <a:xfrm>
            <a:off x="542925" y="2855968"/>
            <a:ext cx="2891790" cy="3011432"/>
          </a:xfrm>
        </p:spPr>
        <p:txBody>
          <a:bodyPr>
            <a:normAutofit/>
          </a:bodyPr>
          <a:lstStyle>
            <a:lvl1pPr marL="0" indent="0">
              <a:lnSpc>
                <a:spcPct val="113000"/>
              </a:lnSpc>
              <a:spcBef>
                <a:spcPts val="0"/>
              </a:spcBef>
              <a:spcAft>
                <a:spcPts val="1500"/>
              </a:spcAft>
              <a:buNone/>
              <a:defRPr sz="16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p:cNvSpPr>
            <a:spLocks noGrp="1"/>
          </p:cNvSpPr>
          <p:nvPr>
            <p:ph type="dt" sz="half" idx="10"/>
          </p:nvPr>
        </p:nvSpPr>
        <p:spPr>
          <a:xfrm>
            <a:off x="542925" y="6453386"/>
            <a:ext cx="903429" cy="404614"/>
          </a:xfrm>
        </p:spPr>
        <p:txBody>
          <a:bodyPr/>
          <a:lstStyle>
            <a:lvl1pPr>
              <a:defRPr>
                <a:solidFill>
                  <a:schemeClr val="tx2"/>
                </a:solidFill>
              </a:defRPr>
            </a:lvl1pPr>
          </a:lstStyle>
          <a:p>
            <a:fld id="{C809F3FA-EE8A-4657-85EE-BE60D05A0D30}" type="datetimeFigureOut">
              <a:rPr lang="en-US" smtClean="0"/>
              <a:t>7/7/2017</a:t>
            </a:fld>
            <a:endParaRPr lang="en-US"/>
          </a:p>
        </p:txBody>
      </p:sp>
      <p:sp>
        <p:nvSpPr>
          <p:cNvPr id="6" name="Footer Placeholder 5"/>
          <p:cNvSpPr>
            <a:spLocks noGrp="1"/>
          </p:cNvSpPr>
          <p:nvPr>
            <p:ph type="ftr" sz="quarter" idx="11"/>
          </p:nvPr>
        </p:nvSpPr>
        <p:spPr>
          <a:xfrm>
            <a:off x="1654459" y="6453386"/>
            <a:ext cx="1780256" cy="404614"/>
          </a:xfrm>
        </p:spPr>
        <p:txBody>
          <a:bodyPr/>
          <a:lstStyle>
            <a:lvl1pPr>
              <a:defRPr>
                <a:solidFill>
                  <a:schemeClr val="tx2"/>
                </a:solidFill>
              </a:defRPr>
            </a:lvl1pPr>
          </a:lstStyle>
          <a:p>
            <a:endParaRPr lang="en-US"/>
          </a:p>
        </p:txBody>
      </p:sp>
      <p:sp>
        <p:nvSpPr>
          <p:cNvPr id="7" name="Slide Number Placeholder 6"/>
          <p:cNvSpPr>
            <a:spLocks noGrp="1"/>
          </p:cNvSpPr>
          <p:nvPr>
            <p:ph type="sldNum" sz="quarter" idx="12"/>
          </p:nvPr>
        </p:nvSpPr>
        <p:spPr>
          <a:xfrm>
            <a:off x="7412355" y="6453386"/>
            <a:ext cx="1197219" cy="404614"/>
          </a:xfrm>
        </p:spPr>
        <p:txBody>
          <a:bodyPr/>
          <a:lstStyle>
            <a:lvl1pPr>
              <a:defRPr>
                <a:solidFill>
                  <a:schemeClr val="tx2"/>
                </a:solidFill>
              </a:defRPr>
            </a:lvl1pPr>
          </a:lstStyle>
          <a:p>
            <a:fld id="{CF383182-E9ED-4016-ADF3-D69281F63145}" type="slidenum">
              <a:rPr lang="en-US" smtClean="0"/>
              <a:t>‹#›</a:t>
            </a:fld>
            <a:endParaRPr lang="en-US"/>
          </a:p>
        </p:txBody>
      </p:sp>
      <p:sp>
        <p:nvSpPr>
          <p:cNvPr id="9" name="Rectangle 8"/>
          <p:cNvSpPr/>
          <p:nvPr/>
        </p:nvSpPr>
        <p:spPr>
          <a:xfrm>
            <a:off x="3977640" y="376"/>
            <a:ext cx="17145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title="Divider Bar"/>
          <p:cNvSpPr/>
          <p:nvPr/>
        </p:nvSpPr>
        <p:spPr>
          <a:xfrm>
            <a:off x="3977640" y="376"/>
            <a:ext cx="17145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1847108078"/>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a:xfrm>
            <a:off x="1028700" y="2295526"/>
            <a:ext cx="7200900" cy="3571875"/>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809F3FA-EE8A-4657-85EE-BE60D05A0D30}" type="datetimeFigureOut">
              <a:rPr lang="en-US" smtClean="0"/>
              <a:t>7/7/2017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F383182-E9ED-4016-ADF3-D69281F63145}" type="slidenum">
              <a:rPr lang="en-US" smtClean="0"/>
              <a:t>‹#›</a:t>
            </a:fld>
            <a:endParaRPr lang="en-US"/>
          </a:p>
        </p:txBody>
      </p:sp>
    </p:spTree>
    <p:extLst>
      <p:ext uri="{BB962C8B-B14F-4D97-AF65-F5344CB8AC3E}">
        <p14:creationId xmlns:p14="http://schemas.microsoft.com/office/powerpoint/2010/main" val="2455425102"/>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80797" y="624156"/>
            <a:ext cx="1490950" cy="5243244"/>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028700" y="624156"/>
            <a:ext cx="5724525" cy="5243244"/>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809F3FA-EE8A-4657-85EE-BE60D05A0D30}" type="datetimeFigureOut">
              <a:rPr lang="en-US" smtClean="0"/>
              <a:t>7/7/2017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F383182-E9ED-4016-ADF3-D69281F63145}" type="slidenum">
              <a:rPr lang="en-US" smtClean="0"/>
              <a:t>‹#›</a:t>
            </a:fld>
            <a:endParaRPr lang="en-US"/>
          </a:p>
        </p:txBody>
      </p:sp>
    </p:spTree>
    <p:extLst>
      <p:ext uri="{BB962C8B-B14F-4D97-AF65-F5344CB8AC3E}">
        <p14:creationId xmlns:p14="http://schemas.microsoft.com/office/powerpoint/2010/main" val="389738080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C809F3FA-EE8A-4657-85EE-BE60D05A0D30}" type="datetimeFigureOut">
              <a:rPr lang="en-US" smtClean="0"/>
              <a:t>7/7/2017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F383182-E9ED-4016-ADF3-D69281F63145}" type="slidenum">
              <a:rPr lang="en-US" smtClean="0"/>
              <a:t>‹#›</a:t>
            </a:fld>
            <a:endParaRPr lang="en-US"/>
          </a:p>
        </p:txBody>
      </p:sp>
    </p:spTree>
    <p:extLst>
      <p:ext uri="{BB962C8B-B14F-4D97-AF65-F5344CB8AC3E}">
        <p14:creationId xmlns:p14="http://schemas.microsoft.com/office/powerpoint/2010/main" val="23402428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C809F3FA-EE8A-4657-85EE-BE60D05A0D30}" type="datetimeFigureOut">
              <a:rPr lang="en-US" smtClean="0"/>
              <a:t>7/7/2017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F383182-E9ED-4016-ADF3-D69281F63145}" type="slidenum">
              <a:rPr lang="en-US" smtClean="0"/>
              <a:t>‹#›</a:t>
            </a:fld>
            <a:endParaRPr lang="en-US"/>
          </a:p>
        </p:txBody>
      </p:sp>
    </p:spTree>
    <p:extLst>
      <p:ext uri="{BB962C8B-B14F-4D97-AF65-F5344CB8AC3E}">
        <p14:creationId xmlns:p14="http://schemas.microsoft.com/office/powerpoint/2010/main" val="243685947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C809F3FA-EE8A-4657-85EE-BE60D05A0D30}" type="datetimeFigureOut">
              <a:rPr lang="en-US" smtClean="0"/>
              <a:t>7/7/2017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F383182-E9ED-4016-ADF3-D69281F63145}" type="slidenum">
              <a:rPr lang="en-US" smtClean="0"/>
              <a:t>‹#›</a:t>
            </a:fld>
            <a:endParaRPr lang="en-US"/>
          </a:p>
        </p:txBody>
      </p:sp>
    </p:spTree>
    <p:extLst>
      <p:ext uri="{BB962C8B-B14F-4D97-AF65-F5344CB8AC3E}">
        <p14:creationId xmlns:p14="http://schemas.microsoft.com/office/powerpoint/2010/main" val="207948391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809F3FA-EE8A-4657-85EE-BE60D05A0D30}" type="datetimeFigureOut">
              <a:rPr lang="en-US" smtClean="0"/>
              <a:t>7/7/2017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F383182-E9ED-4016-ADF3-D69281F63145}" type="slidenum">
              <a:rPr lang="en-US" smtClean="0"/>
              <a:t>‹#›</a:t>
            </a:fld>
            <a:endParaRPr lang="en-US"/>
          </a:p>
        </p:txBody>
      </p:sp>
    </p:spTree>
    <p:extLst>
      <p:ext uri="{BB962C8B-B14F-4D97-AF65-F5344CB8AC3E}">
        <p14:creationId xmlns:p14="http://schemas.microsoft.com/office/powerpoint/2010/main" val="2318597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809F3FA-EE8A-4657-85EE-BE60D05A0D30}" type="datetimeFigureOut">
              <a:rPr lang="en-US" smtClean="0"/>
              <a:t>7/7/2017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F383182-E9ED-4016-ADF3-D69281F63145}" type="slidenum">
              <a:rPr lang="en-US" smtClean="0"/>
              <a:t>‹#›</a:t>
            </a:fld>
            <a:endParaRPr lang="en-US"/>
          </a:p>
        </p:txBody>
      </p:sp>
    </p:spTree>
    <p:extLst>
      <p:ext uri="{BB962C8B-B14F-4D97-AF65-F5344CB8AC3E}">
        <p14:creationId xmlns:p14="http://schemas.microsoft.com/office/powerpoint/2010/main" val="102360644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809F3FA-EE8A-4657-85EE-BE60D05A0D30}" type="datetimeFigureOut">
              <a:rPr lang="en-US" smtClean="0"/>
              <a:t>7/7/2017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F383182-E9ED-4016-ADF3-D69281F63145}" type="slidenum">
              <a:rPr lang="en-US" smtClean="0"/>
              <a:t>‹#›</a:t>
            </a:fld>
            <a:endParaRPr lang="en-US"/>
          </a:p>
        </p:txBody>
      </p:sp>
    </p:spTree>
    <p:extLst>
      <p:ext uri="{BB962C8B-B14F-4D97-AF65-F5344CB8AC3E}">
        <p14:creationId xmlns:p14="http://schemas.microsoft.com/office/powerpoint/2010/main" val="321373153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809F3FA-EE8A-4657-85EE-BE60D05A0D30}" type="datetimeFigureOut">
              <a:rPr lang="en-US" smtClean="0"/>
              <a:t>7/7/2017</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F383182-E9ED-4016-ADF3-D69281F63145}" type="slidenum">
              <a:rPr lang="en-US" smtClean="0"/>
              <a:t>‹#›</a:t>
            </a:fld>
            <a:endParaRPr lang="en-US"/>
          </a:p>
        </p:txBody>
      </p:sp>
    </p:spTree>
    <p:extLst>
      <p:ext uri="{BB962C8B-B14F-4D97-AF65-F5344CB8AC3E}">
        <p14:creationId xmlns:p14="http://schemas.microsoft.com/office/powerpoint/2010/main" val="88268571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809F3FA-EE8A-4657-85EE-BE60D05A0D30}" type="datetimeFigureOut">
              <a:rPr lang="en-US" smtClean="0"/>
              <a:t>7/7/2017</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F383182-E9ED-4016-ADF3-D69281F63145}" type="slidenum">
              <a:rPr lang="en-US" smtClean="0"/>
              <a:t>‹#›</a:t>
            </a:fld>
            <a:endParaRPr lang="en-US"/>
          </a:p>
        </p:txBody>
      </p:sp>
    </p:spTree>
    <p:extLst>
      <p:ext uri="{BB962C8B-B14F-4D97-AF65-F5344CB8AC3E}">
        <p14:creationId xmlns:p14="http://schemas.microsoft.com/office/powerpoint/2010/main" val="3897567022"/>
      </p:ext>
    </p:extLst>
  </p:cSld>
  <p:clrMap bg1="dk1" tx1="lt1" bg2="dk2" tx2="lt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28700" y="685800"/>
            <a:ext cx="7200900" cy="14859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1028700" y="2286000"/>
            <a:ext cx="7200900" cy="358140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42987" y="6453386"/>
            <a:ext cx="903429" cy="404614"/>
          </a:xfrm>
          <a:prstGeom prst="rect">
            <a:avLst/>
          </a:prstGeom>
        </p:spPr>
        <p:txBody>
          <a:bodyPr vert="horz" lIns="91440" tIns="45720" rIns="91440" bIns="45720" rtlCol="0" anchor="ctr"/>
          <a:lstStyle>
            <a:lvl1pPr algn="l">
              <a:defRPr sz="1000" baseline="0">
                <a:solidFill>
                  <a:schemeClr val="tx2"/>
                </a:solidFill>
              </a:defRPr>
            </a:lvl1pPr>
          </a:lstStyle>
          <a:p>
            <a:fld id="{C809F3FA-EE8A-4657-85EE-BE60D05A0D30}" type="datetimeFigureOut">
              <a:rPr lang="en-US" smtClean="0"/>
              <a:t>7/7/2017</a:t>
            </a:fld>
            <a:endParaRPr lang="en-US"/>
          </a:p>
        </p:txBody>
      </p:sp>
      <p:sp>
        <p:nvSpPr>
          <p:cNvPr id="5" name="Footer Placeholder 4"/>
          <p:cNvSpPr>
            <a:spLocks noGrp="1"/>
          </p:cNvSpPr>
          <p:nvPr>
            <p:ph type="ftr" sz="quarter" idx="3"/>
          </p:nvPr>
        </p:nvSpPr>
        <p:spPr>
          <a:xfrm>
            <a:off x="2170173" y="6453386"/>
            <a:ext cx="4710623" cy="404614"/>
          </a:xfrm>
          <a:prstGeom prst="rect">
            <a:avLst/>
          </a:prstGeom>
        </p:spPr>
        <p:txBody>
          <a:bodyPr vert="horz" lIns="91440" tIns="45720" rIns="91440" bIns="45720" rtlCol="0" anchor="ctr"/>
          <a:lstStyle>
            <a:lvl1pPr algn="l">
              <a:defRPr sz="1000" baseline="0">
                <a:solidFill>
                  <a:schemeClr val="tx2"/>
                </a:solidFill>
              </a:defRPr>
            </a:lvl1pPr>
          </a:lstStyle>
          <a:p>
            <a:endParaRPr lang="en-US"/>
          </a:p>
        </p:txBody>
      </p:sp>
      <p:sp>
        <p:nvSpPr>
          <p:cNvPr id="6" name="Slide Number Placeholder 5"/>
          <p:cNvSpPr>
            <a:spLocks noGrp="1"/>
          </p:cNvSpPr>
          <p:nvPr>
            <p:ph type="sldNum" sz="quarter" idx="4"/>
          </p:nvPr>
        </p:nvSpPr>
        <p:spPr>
          <a:xfrm>
            <a:off x="7104552" y="6453386"/>
            <a:ext cx="1197219" cy="404614"/>
          </a:xfrm>
          <a:prstGeom prst="rect">
            <a:avLst/>
          </a:prstGeom>
        </p:spPr>
        <p:txBody>
          <a:bodyPr vert="horz" lIns="91440" tIns="45720" rIns="91440" bIns="45720" rtlCol="0" anchor="ctr"/>
          <a:lstStyle>
            <a:lvl1pPr algn="r">
              <a:defRPr sz="1000" baseline="0">
                <a:solidFill>
                  <a:schemeClr val="tx2"/>
                </a:solidFill>
              </a:defRPr>
            </a:lvl1pPr>
          </a:lstStyle>
          <a:p>
            <a:fld id="{CF383182-E9ED-4016-ADF3-D69281F63145}" type="slidenum">
              <a:rPr lang="en-US" smtClean="0"/>
              <a:t>‹#›</a:t>
            </a:fld>
            <a:endParaRPr lang="en-US"/>
          </a:p>
        </p:txBody>
      </p:sp>
      <p:sp>
        <p:nvSpPr>
          <p:cNvPr id="9" name="Rectangle 8"/>
          <p:cNvSpPr/>
          <p:nvPr/>
        </p:nvSpPr>
        <p:spPr>
          <a:xfrm>
            <a:off x="358571" y="376"/>
            <a:ext cx="17145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title="Side bar"/>
          <p:cNvSpPr/>
          <p:nvPr/>
        </p:nvSpPr>
        <p:spPr>
          <a:xfrm>
            <a:off x="358571" y="376"/>
            <a:ext cx="17145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546323126"/>
      </p:ext>
    </p:extLst>
  </p:cSld>
  <p:clrMap bg1="lt1" tx1="dk1" bg2="lt2" tx2="dk2" accent1="accent1" accent2="accent2" accent3="accent3" accent4="accent4" accent5="accent5" accent6="accent6" hlink="hlink" folHlink="folHlink"/>
  <p:sldLayoutIdLst>
    <p:sldLayoutId id="2147483714" r:id="rId1"/>
    <p:sldLayoutId id="2147483715" r:id="rId2"/>
    <p:sldLayoutId id="2147483716" r:id="rId3"/>
    <p:sldLayoutId id="2147483717" r:id="rId4"/>
    <p:sldLayoutId id="2147483718" r:id="rId5"/>
    <p:sldLayoutId id="2147483719" r:id="rId6"/>
    <p:sldLayoutId id="2147483720" r:id="rId7"/>
    <p:sldLayoutId id="2147483721" r:id="rId8"/>
    <p:sldLayoutId id="2147483722" r:id="rId9"/>
    <p:sldLayoutId id="2147483723" r:id="rId10"/>
    <p:sldLayoutId id="2147483724" r:id="rId11"/>
  </p:sldLayoutIdLst>
  <p:txStyles>
    <p:titleStyle>
      <a:lvl1pPr algn="l" defTabSz="685800" rtl="0" eaLnBrk="1" latinLnBrk="0" hangingPunct="1">
        <a:lnSpc>
          <a:spcPct val="89000"/>
        </a:lnSpc>
        <a:spcBef>
          <a:spcPct val="0"/>
        </a:spcBef>
        <a:buNone/>
        <a:defRPr sz="4400" kern="1200" baseline="0">
          <a:solidFill>
            <a:schemeClr val="tx2"/>
          </a:solidFill>
          <a:latin typeface="+mj-lt"/>
          <a:ea typeface="+mj-ea"/>
          <a:cs typeface="+mj-cs"/>
        </a:defRPr>
      </a:lvl1pPr>
    </p:titleStyle>
    <p:bodyStyle>
      <a:lvl1pPr marL="384048" indent="-384048" algn="l" defTabSz="685800" rtl="0" eaLnBrk="1" latinLnBrk="0" hangingPunct="1">
        <a:lnSpc>
          <a:spcPct val="94000"/>
        </a:lnSpc>
        <a:spcBef>
          <a:spcPts val="1000"/>
        </a:spcBef>
        <a:spcAft>
          <a:spcPts val="200"/>
        </a:spcAft>
        <a:buFont typeface="Franklin Gothic Book" panose="020B0503020102020204" pitchFamily="34" charset="0"/>
        <a:buChar char="■"/>
        <a:defRPr sz="2000" kern="1200" baseline="0">
          <a:solidFill>
            <a:schemeClr val="tx2"/>
          </a:solidFill>
          <a:latin typeface="+mn-lt"/>
          <a:ea typeface="+mn-ea"/>
          <a:cs typeface="+mn-cs"/>
        </a:defRPr>
      </a:lvl1pPr>
      <a:lvl2pPr marL="914400" indent="-384048" algn="l" defTabSz="685800" rtl="0" eaLnBrk="1" latinLnBrk="0" hangingPunct="1">
        <a:lnSpc>
          <a:spcPct val="94000"/>
        </a:lnSpc>
        <a:spcBef>
          <a:spcPts val="500"/>
        </a:spcBef>
        <a:spcAft>
          <a:spcPts val="200"/>
        </a:spcAft>
        <a:buFont typeface="Franklin Gothic Book" panose="020B0503020102020204" pitchFamily="34" charset="0"/>
        <a:buChar char="–"/>
        <a:defRPr sz="2000" i="1" kern="1200" baseline="0">
          <a:solidFill>
            <a:schemeClr val="tx2"/>
          </a:solidFill>
          <a:latin typeface="+mn-lt"/>
          <a:ea typeface="+mn-ea"/>
          <a:cs typeface="+mn-cs"/>
        </a:defRPr>
      </a:lvl2pPr>
      <a:lvl3pPr marL="1371600" indent="-384048" algn="l" defTabSz="685800" rtl="0" eaLnBrk="1" latinLnBrk="0" hangingPunct="1">
        <a:lnSpc>
          <a:spcPct val="94000"/>
        </a:lnSpc>
        <a:spcBef>
          <a:spcPts val="500"/>
        </a:spcBef>
        <a:spcAft>
          <a:spcPts val="200"/>
        </a:spcAft>
        <a:buFont typeface="Franklin Gothic Book" panose="020B0503020102020204" pitchFamily="34" charset="0"/>
        <a:buChar char="■"/>
        <a:defRPr sz="1800" kern="1200" baseline="0">
          <a:solidFill>
            <a:schemeClr val="tx2"/>
          </a:solidFill>
          <a:latin typeface="+mn-lt"/>
          <a:ea typeface="+mn-ea"/>
          <a:cs typeface="+mn-cs"/>
        </a:defRPr>
      </a:lvl3pPr>
      <a:lvl4pPr marL="1828800" indent="-384048" algn="l" defTabSz="685800" rtl="0" eaLnBrk="1" latinLnBrk="0" hangingPunct="1">
        <a:lnSpc>
          <a:spcPct val="94000"/>
        </a:lnSpc>
        <a:spcBef>
          <a:spcPts val="500"/>
        </a:spcBef>
        <a:spcAft>
          <a:spcPts val="200"/>
        </a:spcAft>
        <a:buFont typeface="Franklin Gothic Book" panose="020B0503020102020204" pitchFamily="34" charset="0"/>
        <a:buChar char="–"/>
        <a:defRPr sz="1800" i="1" kern="1200" baseline="0">
          <a:solidFill>
            <a:schemeClr val="tx2"/>
          </a:solidFill>
          <a:latin typeface="+mn-lt"/>
          <a:ea typeface="+mn-ea"/>
          <a:cs typeface="+mn-cs"/>
        </a:defRPr>
      </a:lvl4pPr>
      <a:lvl5pPr marL="2286000" indent="-384048" algn="l" defTabSz="685800" rtl="0" eaLnBrk="1" latinLnBrk="0" hangingPunct="1">
        <a:lnSpc>
          <a:spcPct val="94000"/>
        </a:lnSpc>
        <a:spcBef>
          <a:spcPts val="500"/>
        </a:spcBef>
        <a:spcAft>
          <a:spcPts val="200"/>
        </a:spcAft>
        <a:buFont typeface="Franklin Gothic Book" panose="020B0503020102020204" pitchFamily="34" charset="0"/>
        <a:buChar char="■"/>
        <a:defRPr sz="1600" kern="1200" baseline="0">
          <a:solidFill>
            <a:schemeClr val="tx2"/>
          </a:solidFill>
          <a:latin typeface="+mn-lt"/>
          <a:ea typeface="+mn-ea"/>
          <a:cs typeface="+mn-cs"/>
        </a:defRPr>
      </a:lvl5pPr>
      <a:lvl6pPr marL="2743200" indent="-384048" algn="l" defTabSz="685800" rtl="0" eaLnBrk="1" latinLnBrk="0" hangingPunct="1">
        <a:lnSpc>
          <a:spcPct val="94000"/>
        </a:lnSpc>
        <a:spcBef>
          <a:spcPts val="500"/>
        </a:spcBef>
        <a:spcAft>
          <a:spcPts val="200"/>
        </a:spcAft>
        <a:buFont typeface="Franklin Gothic Book" panose="020B0503020102020204" pitchFamily="34" charset="0"/>
        <a:buChar char="–"/>
        <a:defRPr sz="1600" i="1" kern="1200" baseline="0">
          <a:solidFill>
            <a:schemeClr val="tx2"/>
          </a:solidFill>
          <a:latin typeface="+mn-lt"/>
          <a:ea typeface="+mn-ea"/>
          <a:cs typeface="+mn-cs"/>
        </a:defRPr>
      </a:lvl6pPr>
      <a:lvl7pPr marL="3200400" indent="-384048" algn="l" defTabSz="6858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7pPr>
      <a:lvl8pPr marL="3657600" indent="-384048" algn="l" defTabSz="685800" rtl="0" eaLnBrk="1" latinLnBrk="0" hangingPunct="1">
        <a:lnSpc>
          <a:spcPct val="94000"/>
        </a:lnSpc>
        <a:spcBef>
          <a:spcPts val="500"/>
        </a:spcBef>
        <a:spcAft>
          <a:spcPts val="200"/>
        </a:spcAft>
        <a:buFont typeface="Franklin Gothic Book" panose="020B0503020102020204" pitchFamily="34" charset="0"/>
        <a:buChar char="–"/>
        <a:defRPr sz="1400" i="1" kern="1200" baseline="0">
          <a:solidFill>
            <a:schemeClr val="tx2"/>
          </a:solidFill>
          <a:latin typeface="+mn-lt"/>
          <a:ea typeface="+mn-ea"/>
          <a:cs typeface="+mn-cs"/>
        </a:defRPr>
      </a:lvl8pPr>
      <a:lvl9pPr marL="4114800" indent="-384048" algn="l" defTabSz="6858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1" pos="6912">
          <p15:clr>
            <a:srgbClr val="F26B43"/>
          </p15:clr>
        </p15:guide>
        <p15:guide id="2" pos="936">
          <p15:clr>
            <a:srgbClr val="F26B43"/>
          </p15:clr>
        </p15:guide>
        <p15:guide id="3" pos="864">
          <p15:clr>
            <a:srgbClr val="F26B43"/>
          </p15:clr>
        </p15:guide>
        <p15:guide id="0" orient="horz" pos="1368">
          <p15:clr>
            <a:srgbClr val="F26B43"/>
          </p15:clr>
        </p15:guide>
        <p15:guide id="4" orient="horz" pos="1440">
          <p15:clr>
            <a:srgbClr val="F26B43"/>
          </p15:clr>
        </p15:guide>
        <p15:guide id="5" orient="horz" pos="3696">
          <p15:clr>
            <a:srgbClr val="F26B43"/>
          </p15:clr>
        </p15:guide>
        <p15:guide id="6" orient="horz" pos="432">
          <p15:clr>
            <a:srgbClr val="F26B43"/>
          </p15:clr>
        </p15:guide>
        <p15:guide id="7" orient="horz" pos="1512">
          <p15:clr>
            <a:srgbClr val="F26B43"/>
          </p15:clr>
        </p15:guide>
        <p15:guide id="8" pos="5184">
          <p15:clr>
            <a:srgbClr val="F26B43"/>
          </p15:clr>
        </p15:guide>
        <p15:guide id="9" pos="702">
          <p15:clr>
            <a:srgbClr val="F26B43"/>
          </p15:clr>
        </p15:guide>
        <p15:guide id="10" pos="648">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3903832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146CEC-C47E-40A8-8D15-AD213BEFA546}"/>
              </a:ext>
            </a:extLst>
          </p:cNvPr>
          <p:cNvSpPr>
            <a:spLocks noGrp="1"/>
          </p:cNvSpPr>
          <p:nvPr>
            <p:ph type="title"/>
          </p:nvPr>
        </p:nvSpPr>
        <p:spPr/>
        <p:txBody>
          <a:bodyPr>
            <a:normAutofit fontScale="90000"/>
          </a:bodyPr>
          <a:lstStyle/>
          <a:p>
            <a:r>
              <a:rPr lang="en-US" b="1" dirty="0">
                <a:solidFill>
                  <a:schemeClr val="tx1"/>
                </a:solidFill>
              </a:rPr>
              <a:t>6. The Victory Obtained in Our Resurrection   	    vs. 50-58</a:t>
            </a:r>
          </a:p>
        </p:txBody>
      </p:sp>
      <p:sp>
        <p:nvSpPr>
          <p:cNvPr id="3" name="Content Placeholder 2">
            <a:extLst>
              <a:ext uri="{FF2B5EF4-FFF2-40B4-BE49-F238E27FC236}">
                <a16:creationId xmlns:a16="http://schemas.microsoft.com/office/drawing/2014/main" id="{02E797A3-ADAF-4349-A091-14F40BDC8EC3}"/>
              </a:ext>
            </a:extLst>
          </p:cNvPr>
          <p:cNvSpPr>
            <a:spLocks noGrp="1"/>
          </p:cNvSpPr>
          <p:nvPr>
            <p:ph idx="1"/>
          </p:nvPr>
        </p:nvSpPr>
        <p:spPr>
          <a:xfrm>
            <a:off x="1028700" y="2040835"/>
            <a:ext cx="7200900" cy="4479235"/>
          </a:xfrm>
        </p:spPr>
        <p:txBody>
          <a:bodyPr>
            <a:normAutofit/>
          </a:bodyPr>
          <a:lstStyle/>
          <a:p>
            <a:pPr marL="0" lvl="0" indent="0" algn="ctr">
              <a:buNone/>
            </a:pPr>
            <a:r>
              <a:rPr lang="en-US" sz="2800" b="1" dirty="0"/>
              <a:t>At the resurrection…</a:t>
            </a:r>
          </a:p>
          <a:p>
            <a:pPr lvl="0"/>
            <a:r>
              <a:rPr lang="en-US" sz="2800" b="1" dirty="0"/>
              <a:t>Death will be forced to release every person in its grasp.</a:t>
            </a:r>
          </a:p>
          <a:p>
            <a:pPr lvl="0"/>
            <a:r>
              <a:rPr lang="en-US" sz="2800" b="1" dirty="0"/>
              <a:t>The prophecies predicting the defeat of death will be fulfilled </a:t>
            </a:r>
            <a:r>
              <a:rPr lang="en-US" sz="2400" b="1" dirty="0"/>
              <a:t>(Is. 25:8; Hosea 13:14).</a:t>
            </a:r>
            <a:endParaRPr lang="en-US" sz="2800" b="1" dirty="0"/>
          </a:p>
          <a:p>
            <a:pPr lvl="0"/>
            <a:r>
              <a:rPr lang="en-US" sz="2800" b="1" dirty="0"/>
              <a:t>The greatest power exerted by sin (death) will finally be defeated.</a:t>
            </a:r>
          </a:p>
          <a:p>
            <a:pPr lvl="0"/>
            <a:r>
              <a:rPr lang="en-US" sz="2800" b="1" dirty="0"/>
              <a:t>We will share in the Lord’s victory over sin and death. </a:t>
            </a:r>
          </a:p>
        </p:txBody>
      </p:sp>
    </p:spTree>
    <p:extLst>
      <p:ext uri="{BB962C8B-B14F-4D97-AF65-F5344CB8AC3E}">
        <p14:creationId xmlns:p14="http://schemas.microsoft.com/office/powerpoint/2010/main" val="2918680625"/>
      </p:ext>
    </p:extLst>
  </p:cSld>
  <p:clrMapOvr>
    <a:masterClrMapping/>
  </p:clrMapOvr>
  <p:transition spd="slow">
    <p:wipe dir="r"/>
  </p:transition>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8" name="Content Placeholder 7"/>
          <p:cNvSpPr>
            <a:spLocks noGrp="1"/>
          </p:cNvSpPr>
          <p:nvPr>
            <p:ph idx="1"/>
          </p:nvPr>
        </p:nvSpPr>
        <p:spPr>
          <a:xfrm>
            <a:off x="605790" y="649358"/>
            <a:ext cx="5225167" cy="5579164"/>
          </a:xfrm>
        </p:spPr>
        <p:txBody>
          <a:bodyPr>
            <a:normAutofit/>
          </a:bodyPr>
          <a:lstStyle/>
          <a:p>
            <a:r>
              <a:rPr lang="en-US" b="1" dirty="0">
                <a:solidFill>
                  <a:schemeClr val="bg1"/>
                </a:solidFill>
              </a:rPr>
              <a:t>Job asked:</a:t>
            </a:r>
          </a:p>
          <a:p>
            <a:pPr lvl="1"/>
            <a:r>
              <a:rPr lang="en-US" sz="2800" b="1" dirty="0">
                <a:solidFill>
                  <a:schemeClr val="bg1"/>
                </a:solidFill>
              </a:rPr>
              <a:t>“If a man dies, shall he live again?” (Job 14:14)</a:t>
            </a:r>
          </a:p>
          <a:p>
            <a:endParaRPr lang="en-US" sz="1000" b="1" dirty="0">
              <a:solidFill>
                <a:schemeClr val="bg1"/>
              </a:solidFill>
            </a:endParaRPr>
          </a:p>
          <a:p>
            <a:r>
              <a:rPr lang="en-US" b="1" dirty="0">
                <a:solidFill>
                  <a:schemeClr val="bg1"/>
                </a:solidFill>
              </a:rPr>
              <a:t>Jesus answered:</a:t>
            </a:r>
          </a:p>
          <a:p>
            <a:pPr lvl="1"/>
            <a:r>
              <a:rPr lang="en-US" sz="2800" b="1" dirty="0">
                <a:solidFill>
                  <a:schemeClr val="bg1"/>
                </a:solidFill>
              </a:rPr>
              <a:t>“I am the resurrection and the life. He who believes in Me, though he may die, he shall live. And whoever lives and believes in Me shall never die. Do you believe this?” (John 11:25-26).</a:t>
            </a:r>
          </a:p>
        </p:txBody>
      </p:sp>
      <p:pic>
        <p:nvPicPr>
          <p:cNvPr id="4" name="Picture 4" descr="http://andaktsbloggen.com/wp-content/uploads/2016/05/3652053273_b1242bd869_b.jpg">
            <a:extLst>
              <a:ext uri="{FF2B5EF4-FFF2-40B4-BE49-F238E27FC236}">
                <a16:creationId xmlns:a16="http://schemas.microsoft.com/office/drawing/2014/main" id="{A687EF9E-7765-46FB-A572-5DE2808BE373}"/>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952995" y="2663686"/>
            <a:ext cx="2562355" cy="3416473"/>
          </a:xfrm>
          <a:prstGeom prst="rect">
            <a:avLst/>
          </a:prstGeom>
          <a:noFill/>
          <a:ln>
            <a:solidFill>
              <a:schemeClr val="bg1"/>
            </a:solidFill>
          </a:ln>
          <a:effectLst>
            <a:outerShdw blurRad="50800" dist="38100" dir="2700000" algn="tl" rotWithShape="0">
              <a:prstClr val="black">
                <a:alpha val="40000"/>
              </a:prstClr>
            </a:out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153662244"/>
      </p:ext>
    </p:extLst>
  </p:cSld>
  <p:clrMapOvr>
    <a:masterClrMapping/>
  </p:clrMapOvr>
  <p:transition spd="slow">
    <p:push dir="u"/>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96721742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8" name="Content Placeholder 7"/>
          <p:cNvSpPr>
            <a:spLocks noGrp="1"/>
          </p:cNvSpPr>
          <p:nvPr>
            <p:ph idx="1"/>
          </p:nvPr>
        </p:nvSpPr>
        <p:spPr>
          <a:xfrm>
            <a:off x="628650" y="2186609"/>
            <a:ext cx="5122793" cy="3990354"/>
          </a:xfrm>
        </p:spPr>
        <p:txBody>
          <a:bodyPr/>
          <a:lstStyle/>
          <a:p>
            <a:r>
              <a:rPr lang="en-US" b="1" dirty="0">
                <a:solidFill>
                  <a:schemeClr val="bg1"/>
                </a:solidFill>
              </a:rPr>
              <a:t>The philosophies of men do not offer any comfort.</a:t>
            </a:r>
          </a:p>
          <a:p>
            <a:pPr lvl="1"/>
            <a:r>
              <a:rPr lang="en-US" b="1" dirty="0">
                <a:solidFill>
                  <a:schemeClr val="bg1"/>
                </a:solidFill>
              </a:rPr>
              <a:t>Atheism, Greco-Roman Philosophies</a:t>
            </a:r>
          </a:p>
          <a:p>
            <a:r>
              <a:rPr lang="en-US" b="1" dirty="0">
                <a:solidFill>
                  <a:schemeClr val="bg1"/>
                </a:solidFill>
              </a:rPr>
              <a:t>The false religions of the world do not offer any help. </a:t>
            </a:r>
          </a:p>
          <a:p>
            <a:pPr lvl="1"/>
            <a:r>
              <a:rPr lang="en-US" b="1" dirty="0">
                <a:solidFill>
                  <a:schemeClr val="bg1"/>
                </a:solidFill>
              </a:rPr>
              <a:t>Hinduism, Buddhism, </a:t>
            </a:r>
            <a:br>
              <a:rPr lang="en-US" b="1" dirty="0">
                <a:solidFill>
                  <a:schemeClr val="bg1"/>
                </a:solidFill>
              </a:rPr>
            </a:br>
            <a:r>
              <a:rPr lang="en-US" b="1" dirty="0">
                <a:solidFill>
                  <a:schemeClr val="bg1"/>
                </a:solidFill>
              </a:rPr>
              <a:t>Modern Jewish </a:t>
            </a:r>
          </a:p>
        </p:txBody>
      </p:sp>
      <p:sp>
        <p:nvSpPr>
          <p:cNvPr id="3" name="Title 2">
            <a:extLst>
              <a:ext uri="{FF2B5EF4-FFF2-40B4-BE49-F238E27FC236}">
                <a16:creationId xmlns:a16="http://schemas.microsoft.com/office/drawing/2014/main" id="{AA87AB3B-389F-4AC4-948D-072595B96B3F}"/>
              </a:ext>
            </a:extLst>
          </p:cNvPr>
          <p:cNvSpPr>
            <a:spLocks noGrp="1"/>
          </p:cNvSpPr>
          <p:nvPr>
            <p:ph type="title"/>
          </p:nvPr>
        </p:nvSpPr>
        <p:spPr>
          <a:xfrm>
            <a:off x="450574" y="365126"/>
            <a:ext cx="8064776" cy="1325563"/>
          </a:xfrm>
        </p:spPr>
        <p:txBody>
          <a:bodyPr>
            <a:normAutofit fontScale="90000"/>
          </a:bodyPr>
          <a:lstStyle/>
          <a:p>
            <a:pPr algn="ctr"/>
            <a:r>
              <a:rPr lang="en-US" b="1" dirty="0">
                <a:solidFill>
                  <a:schemeClr val="bg1"/>
                </a:solidFill>
                <a:latin typeface="+mn-lt"/>
              </a:rPr>
              <a:t>“If a man dies, shall he live again?” </a:t>
            </a:r>
            <a:br>
              <a:rPr lang="en-US" b="1" dirty="0">
                <a:solidFill>
                  <a:schemeClr val="bg1"/>
                </a:solidFill>
                <a:latin typeface="+mn-lt"/>
              </a:rPr>
            </a:br>
            <a:r>
              <a:rPr lang="en-US" sz="4000" b="1" dirty="0">
                <a:solidFill>
                  <a:schemeClr val="bg1"/>
                </a:solidFill>
                <a:latin typeface="+mn-lt"/>
              </a:rPr>
              <a:t>Job 14:14</a:t>
            </a:r>
            <a:endParaRPr lang="en-US" b="1" dirty="0">
              <a:solidFill>
                <a:schemeClr val="bg1"/>
              </a:solidFill>
              <a:latin typeface="+mn-lt"/>
            </a:endParaRPr>
          </a:p>
        </p:txBody>
      </p:sp>
      <p:pic>
        <p:nvPicPr>
          <p:cNvPr id="1028" name="Picture 4" descr="http://andaktsbloggen.com/wp-content/uploads/2016/05/3652053273_b1242bd869_b.jpg">
            <a:extLst>
              <a:ext uri="{FF2B5EF4-FFF2-40B4-BE49-F238E27FC236}">
                <a16:creationId xmlns:a16="http://schemas.microsoft.com/office/drawing/2014/main" id="{EB55F1E6-2A9C-4CD3-9403-EE67F9069458}"/>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952995" y="2663686"/>
            <a:ext cx="2562355" cy="3416473"/>
          </a:xfrm>
          <a:prstGeom prst="rect">
            <a:avLst/>
          </a:prstGeom>
          <a:noFill/>
          <a:ln>
            <a:solidFill>
              <a:schemeClr val="bg1"/>
            </a:solidFill>
          </a:ln>
          <a:effectLst>
            <a:outerShdw blurRad="50800" dist="38100" dir="2700000" algn="tl" rotWithShape="0">
              <a:prstClr val="black">
                <a:alpha val="40000"/>
              </a:prstClr>
            </a:out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5846470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animEffect transition="in" filter="fade">
                                      <p:cBhvr>
                                        <p:cTn id="7" dur="1000"/>
                                        <p:tgtEl>
                                          <p:spTgt spid="8">
                                            <p:txEl>
                                              <p:pRg st="0" end="0"/>
                                            </p:txEl>
                                          </p:spTgt>
                                        </p:tgtEl>
                                      </p:cBhvr>
                                    </p:animEffect>
                                    <p:anim calcmode="lin" valueType="num">
                                      <p:cBhvr>
                                        <p:cTn id="8" dur="1000" fill="hold"/>
                                        <p:tgtEl>
                                          <p:spTgt spid="8">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8">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8">
                                            <p:txEl>
                                              <p:pRg st="1" end="1"/>
                                            </p:txEl>
                                          </p:spTgt>
                                        </p:tgtEl>
                                        <p:attrNameLst>
                                          <p:attrName>style.visibility</p:attrName>
                                        </p:attrNameLst>
                                      </p:cBhvr>
                                      <p:to>
                                        <p:strVal val="visible"/>
                                      </p:to>
                                    </p:set>
                                    <p:animEffect transition="in" filter="fade">
                                      <p:cBhvr>
                                        <p:cTn id="12" dur="1000"/>
                                        <p:tgtEl>
                                          <p:spTgt spid="8">
                                            <p:txEl>
                                              <p:pRg st="1" end="1"/>
                                            </p:txEl>
                                          </p:spTgt>
                                        </p:tgtEl>
                                      </p:cBhvr>
                                    </p:animEffect>
                                    <p:anim calcmode="lin" valueType="num">
                                      <p:cBhvr>
                                        <p:cTn id="13" dur="1000" fill="hold"/>
                                        <p:tgtEl>
                                          <p:spTgt spid="8">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8">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grpId="0" nodeType="clickEffect">
                                  <p:stCondLst>
                                    <p:cond delay="0"/>
                                  </p:stCondLst>
                                  <p:childTnLst>
                                    <p:set>
                                      <p:cBhvr>
                                        <p:cTn id="18" dur="1" fill="hold">
                                          <p:stCondLst>
                                            <p:cond delay="0"/>
                                          </p:stCondLst>
                                        </p:cTn>
                                        <p:tgtEl>
                                          <p:spTgt spid="8">
                                            <p:txEl>
                                              <p:pRg st="2" end="2"/>
                                            </p:txEl>
                                          </p:spTgt>
                                        </p:tgtEl>
                                        <p:attrNameLst>
                                          <p:attrName>style.visibility</p:attrName>
                                        </p:attrNameLst>
                                      </p:cBhvr>
                                      <p:to>
                                        <p:strVal val="visible"/>
                                      </p:to>
                                    </p:set>
                                    <p:animEffect transition="in" filter="fade">
                                      <p:cBhvr>
                                        <p:cTn id="19" dur="1000"/>
                                        <p:tgtEl>
                                          <p:spTgt spid="8">
                                            <p:txEl>
                                              <p:pRg st="2" end="2"/>
                                            </p:txEl>
                                          </p:spTgt>
                                        </p:tgtEl>
                                      </p:cBhvr>
                                    </p:animEffect>
                                    <p:anim calcmode="lin" valueType="num">
                                      <p:cBhvr>
                                        <p:cTn id="20" dur="1000" fill="hold"/>
                                        <p:tgtEl>
                                          <p:spTgt spid="8">
                                            <p:txEl>
                                              <p:pRg st="2" end="2"/>
                                            </p:txEl>
                                          </p:spTgt>
                                        </p:tgtEl>
                                        <p:attrNameLst>
                                          <p:attrName>ppt_x</p:attrName>
                                        </p:attrNameLst>
                                      </p:cBhvr>
                                      <p:tavLst>
                                        <p:tav tm="0">
                                          <p:val>
                                            <p:strVal val="#ppt_x"/>
                                          </p:val>
                                        </p:tav>
                                        <p:tav tm="100000">
                                          <p:val>
                                            <p:strVal val="#ppt_x"/>
                                          </p:val>
                                        </p:tav>
                                      </p:tavLst>
                                    </p:anim>
                                    <p:anim calcmode="lin" valueType="num">
                                      <p:cBhvr>
                                        <p:cTn id="21" dur="1000" fill="hold"/>
                                        <p:tgtEl>
                                          <p:spTgt spid="8">
                                            <p:txEl>
                                              <p:pRg st="2" end="2"/>
                                            </p:txEl>
                                          </p:spTgt>
                                        </p:tgtEl>
                                        <p:attrNameLst>
                                          <p:attrName>ppt_y</p:attrName>
                                        </p:attrNameLst>
                                      </p:cBhvr>
                                      <p:tavLst>
                                        <p:tav tm="0">
                                          <p:val>
                                            <p:strVal val="#ppt_y+.1"/>
                                          </p:val>
                                        </p:tav>
                                        <p:tav tm="100000">
                                          <p:val>
                                            <p:strVal val="#ppt_y"/>
                                          </p:val>
                                        </p:tav>
                                      </p:tavLst>
                                    </p:anim>
                                  </p:childTnLst>
                                </p:cTn>
                              </p:par>
                              <p:par>
                                <p:cTn id="22" presetID="42" presetClass="entr" presetSubtype="0" fill="hold" grpId="0" nodeType="withEffect">
                                  <p:stCondLst>
                                    <p:cond delay="0"/>
                                  </p:stCondLst>
                                  <p:childTnLst>
                                    <p:set>
                                      <p:cBhvr>
                                        <p:cTn id="23" dur="1" fill="hold">
                                          <p:stCondLst>
                                            <p:cond delay="0"/>
                                          </p:stCondLst>
                                        </p:cTn>
                                        <p:tgtEl>
                                          <p:spTgt spid="8">
                                            <p:txEl>
                                              <p:pRg st="3" end="3"/>
                                            </p:txEl>
                                          </p:spTgt>
                                        </p:tgtEl>
                                        <p:attrNameLst>
                                          <p:attrName>style.visibility</p:attrName>
                                        </p:attrNameLst>
                                      </p:cBhvr>
                                      <p:to>
                                        <p:strVal val="visible"/>
                                      </p:to>
                                    </p:set>
                                    <p:animEffect transition="in" filter="fade">
                                      <p:cBhvr>
                                        <p:cTn id="24" dur="1000"/>
                                        <p:tgtEl>
                                          <p:spTgt spid="8">
                                            <p:txEl>
                                              <p:pRg st="3" end="3"/>
                                            </p:txEl>
                                          </p:spTgt>
                                        </p:tgtEl>
                                      </p:cBhvr>
                                    </p:animEffect>
                                    <p:anim calcmode="lin" valueType="num">
                                      <p:cBhvr>
                                        <p:cTn id="25" dur="1000" fill="hold"/>
                                        <p:tgtEl>
                                          <p:spTgt spid="8">
                                            <p:txEl>
                                              <p:pRg st="3" end="3"/>
                                            </p:txEl>
                                          </p:spTgt>
                                        </p:tgtEl>
                                        <p:attrNameLst>
                                          <p:attrName>ppt_x</p:attrName>
                                        </p:attrNameLst>
                                      </p:cBhvr>
                                      <p:tavLst>
                                        <p:tav tm="0">
                                          <p:val>
                                            <p:strVal val="#ppt_x"/>
                                          </p:val>
                                        </p:tav>
                                        <p:tav tm="100000">
                                          <p:val>
                                            <p:strVal val="#ppt_x"/>
                                          </p:val>
                                        </p:tav>
                                      </p:tavLst>
                                    </p:anim>
                                    <p:anim calcmode="lin" valueType="num">
                                      <p:cBhvr>
                                        <p:cTn id="26" dur="1000" fill="hold"/>
                                        <p:tgtEl>
                                          <p:spTgt spid="8">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AA87AB3B-389F-4AC4-948D-072595B96B3F}"/>
              </a:ext>
            </a:extLst>
          </p:cNvPr>
          <p:cNvSpPr>
            <a:spLocks noGrp="1"/>
          </p:cNvSpPr>
          <p:nvPr>
            <p:ph type="title"/>
          </p:nvPr>
        </p:nvSpPr>
        <p:spPr>
          <a:xfrm>
            <a:off x="450574" y="365126"/>
            <a:ext cx="8064776" cy="1325563"/>
          </a:xfrm>
        </p:spPr>
        <p:txBody>
          <a:bodyPr>
            <a:normAutofit fontScale="90000"/>
          </a:bodyPr>
          <a:lstStyle/>
          <a:p>
            <a:pPr algn="ctr"/>
            <a:r>
              <a:rPr lang="en-US" b="1" dirty="0">
                <a:latin typeface="+mn-lt"/>
              </a:rPr>
              <a:t>“If a man dies, shall he live again?” </a:t>
            </a:r>
            <a:br>
              <a:rPr lang="en-US" b="1" dirty="0">
                <a:latin typeface="+mn-lt"/>
              </a:rPr>
            </a:br>
            <a:r>
              <a:rPr lang="en-US" sz="4000" b="1" dirty="0">
                <a:latin typeface="+mn-lt"/>
              </a:rPr>
              <a:t>Job 14:14</a:t>
            </a:r>
            <a:endParaRPr lang="en-US" b="1" dirty="0">
              <a:latin typeface="+mn-lt"/>
            </a:endParaRPr>
          </a:p>
        </p:txBody>
      </p:sp>
      <p:sp>
        <p:nvSpPr>
          <p:cNvPr id="8" name="Content Placeholder 7"/>
          <p:cNvSpPr>
            <a:spLocks noGrp="1"/>
          </p:cNvSpPr>
          <p:nvPr>
            <p:ph idx="1"/>
          </p:nvPr>
        </p:nvSpPr>
        <p:spPr>
          <a:xfrm>
            <a:off x="628650" y="2186609"/>
            <a:ext cx="5122793" cy="3990354"/>
          </a:xfrm>
        </p:spPr>
        <p:txBody>
          <a:bodyPr/>
          <a:lstStyle/>
          <a:p>
            <a:pPr lvl="0"/>
            <a:r>
              <a:rPr lang="en-US" b="1" dirty="0"/>
              <a:t>Jesus said man exists after death (Matt. 22:23-33). </a:t>
            </a:r>
          </a:p>
          <a:p>
            <a:pPr lvl="0"/>
            <a:r>
              <a:rPr lang="en-US" b="1" dirty="0"/>
              <a:t>Jesus said there will be a resurrection (John 5:28-29).</a:t>
            </a:r>
          </a:p>
          <a:p>
            <a:pPr lvl="0"/>
            <a:r>
              <a:rPr lang="en-US" b="1" dirty="0"/>
              <a:t>Jesus said He is the resurrection and the life (John 11:21-26). </a:t>
            </a:r>
          </a:p>
        </p:txBody>
      </p:sp>
      <p:pic>
        <p:nvPicPr>
          <p:cNvPr id="1028" name="Picture 4" descr="http://andaktsbloggen.com/wp-content/uploads/2016/05/3652053273_b1242bd869_b.jpg">
            <a:extLst>
              <a:ext uri="{FF2B5EF4-FFF2-40B4-BE49-F238E27FC236}">
                <a16:creationId xmlns:a16="http://schemas.microsoft.com/office/drawing/2014/main" id="{EB55F1E6-2A9C-4CD3-9403-EE67F9069458}"/>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952995" y="2663686"/>
            <a:ext cx="2562355" cy="3416473"/>
          </a:xfrm>
          <a:prstGeom prst="rect">
            <a:avLst/>
          </a:prstGeom>
          <a:noFill/>
          <a:ln>
            <a:solidFill>
              <a:schemeClr val="tx1"/>
            </a:solidFill>
          </a:ln>
          <a:effectLst>
            <a:outerShdw blurRad="50800" dist="38100" dir="2700000" algn="tl" rotWithShape="0">
              <a:prstClr val="black">
                <a:alpha val="40000"/>
              </a:prstClr>
            </a:out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79132668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animEffect transition="in" filter="fade">
                                      <p:cBhvr>
                                        <p:cTn id="7" dur="1000"/>
                                        <p:tgtEl>
                                          <p:spTgt spid="8">
                                            <p:txEl>
                                              <p:pRg st="0" end="0"/>
                                            </p:txEl>
                                          </p:spTgt>
                                        </p:tgtEl>
                                      </p:cBhvr>
                                    </p:animEffect>
                                    <p:anim calcmode="lin" valueType="num">
                                      <p:cBhvr>
                                        <p:cTn id="8" dur="1000" fill="hold"/>
                                        <p:tgtEl>
                                          <p:spTgt spid="8">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8">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8">
                                            <p:txEl>
                                              <p:pRg st="1" end="1"/>
                                            </p:txEl>
                                          </p:spTgt>
                                        </p:tgtEl>
                                        <p:attrNameLst>
                                          <p:attrName>style.visibility</p:attrName>
                                        </p:attrNameLst>
                                      </p:cBhvr>
                                      <p:to>
                                        <p:strVal val="visible"/>
                                      </p:to>
                                    </p:set>
                                    <p:animEffect transition="in" filter="fade">
                                      <p:cBhvr>
                                        <p:cTn id="14" dur="1000"/>
                                        <p:tgtEl>
                                          <p:spTgt spid="8">
                                            <p:txEl>
                                              <p:pRg st="1" end="1"/>
                                            </p:txEl>
                                          </p:spTgt>
                                        </p:tgtEl>
                                      </p:cBhvr>
                                    </p:animEffect>
                                    <p:anim calcmode="lin" valueType="num">
                                      <p:cBhvr>
                                        <p:cTn id="15" dur="1000" fill="hold"/>
                                        <p:tgtEl>
                                          <p:spTgt spid="8">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8">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8">
                                            <p:txEl>
                                              <p:pRg st="2" end="2"/>
                                            </p:txEl>
                                          </p:spTgt>
                                        </p:tgtEl>
                                        <p:attrNameLst>
                                          <p:attrName>style.visibility</p:attrName>
                                        </p:attrNameLst>
                                      </p:cBhvr>
                                      <p:to>
                                        <p:strVal val="visible"/>
                                      </p:to>
                                    </p:set>
                                    <p:animEffect transition="in" filter="fade">
                                      <p:cBhvr>
                                        <p:cTn id="21" dur="1000"/>
                                        <p:tgtEl>
                                          <p:spTgt spid="8">
                                            <p:txEl>
                                              <p:pRg st="2" end="2"/>
                                            </p:txEl>
                                          </p:spTgt>
                                        </p:tgtEl>
                                      </p:cBhvr>
                                    </p:animEffect>
                                    <p:anim calcmode="lin" valueType="num">
                                      <p:cBhvr>
                                        <p:cTn id="22" dur="1000" fill="hold"/>
                                        <p:tgtEl>
                                          <p:spTgt spid="8">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8">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uiExpand="1"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717948-2641-4127-80ED-557D0493D7F5}"/>
              </a:ext>
            </a:extLst>
          </p:cNvPr>
          <p:cNvSpPr>
            <a:spLocks noGrp="1"/>
          </p:cNvSpPr>
          <p:nvPr>
            <p:ph type="title"/>
          </p:nvPr>
        </p:nvSpPr>
        <p:spPr/>
        <p:txBody>
          <a:bodyPr/>
          <a:lstStyle/>
          <a:p>
            <a:r>
              <a:rPr lang="en-US" b="1" dirty="0">
                <a:solidFill>
                  <a:schemeClr val="tx1"/>
                </a:solidFill>
              </a:rPr>
              <a:t>First Corinthians 15</a:t>
            </a:r>
            <a:br>
              <a:rPr lang="en-US" b="1" dirty="0">
                <a:solidFill>
                  <a:schemeClr val="tx1"/>
                </a:solidFill>
              </a:rPr>
            </a:br>
            <a:r>
              <a:rPr lang="en-US" b="1" dirty="0">
                <a:solidFill>
                  <a:schemeClr val="tx1"/>
                </a:solidFill>
              </a:rPr>
              <a:t>   The Resurrection</a:t>
            </a:r>
          </a:p>
        </p:txBody>
      </p:sp>
      <p:sp>
        <p:nvSpPr>
          <p:cNvPr id="3" name="Content Placeholder 2">
            <a:extLst>
              <a:ext uri="{FF2B5EF4-FFF2-40B4-BE49-F238E27FC236}">
                <a16:creationId xmlns:a16="http://schemas.microsoft.com/office/drawing/2014/main" id="{DA870413-368F-4578-80F4-8CF074CDBECE}"/>
              </a:ext>
            </a:extLst>
          </p:cNvPr>
          <p:cNvSpPr>
            <a:spLocks noGrp="1"/>
          </p:cNvSpPr>
          <p:nvPr>
            <p:ph idx="1"/>
          </p:nvPr>
        </p:nvSpPr>
        <p:spPr/>
        <p:txBody>
          <a:bodyPr/>
          <a:lstStyle/>
          <a:p>
            <a:endParaRPr lang="en-US" dirty="0"/>
          </a:p>
        </p:txBody>
      </p:sp>
    </p:spTree>
    <p:extLst>
      <p:ext uri="{BB962C8B-B14F-4D97-AF65-F5344CB8AC3E}">
        <p14:creationId xmlns:p14="http://schemas.microsoft.com/office/powerpoint/2010/main" val="695955959"/>
      </p:ext>
    </p:extLst>
  </p:cSld>
  <p:clrMapOvr>
    <a:masterClrMapping/>
  </p:clrMapOvr>
  <p:transition spd="slow">
    <p:push dir="u"/>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146CEC-C47E-40A8-8D15-AD213BEFA546}"/>
              </a:ext>
            </a:extLst>
          </p:cNvPr>
          <p:cNvSpPr>
            <a:spLocks noGrp="1"/>
          </p:cNvSpPr>
          <p:nvPr>
            <p:ph type="title"/>
          </p:nvPr>
        </p:nvSpPr>
        <p:spPr/>
        <p:txBody>
          <a:bodyPr>
            <a:normAutofit fontScale="90000"/>
          </a:bodyPr>
          <a:lstStyle/>
          <a:p>
            <a:r>
              <a:rPr lang="en-US" b="1" dirty="0">
                <a:solidFill>
                  <a:schemeClr val="tx1"/>
                </a:solidFill>
              </a:rPr>
              <a:t>1. The Evidence of the Resurrection of Jesus   vs. 1-11</a:t>
            </a:r>
          </a:p>
        </p:txBody>
      </p:sp>
      <p:sp>
        <p:nvSpPr>
          <p:cNvPr id="3" name="Content Placeholder 2">
            <a:extLst>
              <a:ext uri="{FF2B5EF4-FFF2-40B4-BE49-F238E27FC236}">
                <a16:creationId xmlns:a16="http://schemas.microsoft.com/office/drawing/2014/main" id="{02E797A3-ADAF-4349-A091-14F40BDC8EC3}"/>
              </a:ext>
            </a:extLst>
          </p:cNvPr>
          <p:cNvSpPr>
            <a:spLocks noGrp="1"/>
          </p:cNvSpPr>
          <p:nvPr>
            <p:ph idx="1"/>
          </p:nvPr>
        </p:nvSpPr>
        <p:spPr/>
        <p:txBody>
          <a:bodyPr>
            <a:normAutofit/>
          </a:bodyPr>
          <a:lstStyle/>
          <a:p>
            <a:pPr lvl="0"/>
            <a:r>
              <a:rPr lang="en-US" sz="2800" b="1" dirty="0"/>
              <a:t>It was a part of the gospel which they had accepted (vs. 1-4).</a:t>
            </a:r>
          </a:p>
          <a:p>
            <a:pPr lvl="0"/>
            <a:r>
              <a:rPr lang="en-US" sz="2800" b="1" dirty="0"/>
              <a:t>It was validated by numerous eyewitnesses (vs. 5-11). </a:t>
            </a:r>
          </a:p>
          <a:p>
            <a:pPr lvl="1"/>
            <a:r>
              <a:rPr lang="en-US" sz="2800" b="1" dirty="0"/>
              <a:t>Such evidence stands in court.</a:t>
            </a:r>
          </a:p>
          <a:p>
            <a:pPr lvl="1"/>
            <a:r>
              <a:rPr lang="en-US" sz="2800" b="1" dirty="0"/>
              <a:t>Truth is established by two or three witnesses (Deut. 19:15). </a:t>
            </a:r>
          </a:p>
        </p:txBody>
      </p:sp>
    </p:spTree>
    <p:extLst>
      <p:ext uri="{BB962C8B-B14F-4D97-AF65-F5344CB8AC3E}">
        <p14:creationId xmlns:p14="http://schemas.microsoft.com/office/powerpoint/2010/main" val="4214708245"/>
      </p:ext>
    </p:extLst>
  </p:cSld>
  <p:clrMapOvr>
    <a:masterClrMapping/>
  </p:clrMapOvr>
  <p:transition spd="slow">
    <p:wipe dir="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146CEC-C47E-40A8-8D15-AD213BEFA546}"/>
              </a:ext>
            </a:extLst>
          </p:cNvPr>
          <p:cNvSpPr>
            <a:spLocks noGrp="1"/>
          </p:cNvSpPr>
          <p:nvPr>
            <p:ph type="title"/>
          </p:nvPr>
        </p:nvSpPr>
        <p:spPr/>
        <p:txBody>
          <a:bodyPr>
            <a:noAutofit/>
          </a:bodyPr>
          <a:lstStyle/>
          <a:p>
            <a:r>
              <a:rPr lang="en-US" sz="3600" b="1" dirty="0">
                <a:solidFill>
                  <a:schemeClr val="tx1"/>
                </a:solidFill>
              </a:rPr>
              <a:t>2. Consequences of Jesus </a:t>
            </a:r>
            <a:r>
              <a:rPr lang="en-US" sz="3600" b="1" u="sng" dirty="0">
                <a:solidFill>
                  <a:schemeClr val="tx1"/>
                </a:solidFill>
              </a:rPr>
              <a:t>Not </a:t>
            </a:r>
            <a:r>
              <a:rPr lang="en-US" sz="3600" b="1" dirty="0">
                <a:solidFill>
                  <a:schemeClr val="tx1"/>
                </a:solidFill>
              </a:rPr>
              <a:t>Rising from the Dead 	vs. 12-19</a:t>
            </a:r>
          </a:p>
        </p:txBody>
      </p:sp>
      <p:sp>
        <p:nvSpPr>
          <p:cNvPr id="3" name="Content Placeholder 2">
            <a:extLst>
              <a:ext uri="{FF2B5EF4-FFF2-40B4-BE49-F238E27FC236}">
                <a16:creationId xmlns:a16="http://schemas.microsoft.com/office/drawing/2014/main" id="{02E797A3-ADAF-4349-A091-14F40BDC8EC3}"/>
              </a:ext>
            </a:extLst>
          </p:cNvPr>
          <p:cNvSpPr>
            <a:spLocks noGrp="1"/>
          </p:cNvSpPr>
          <p:nvPr>
            <p:ph idx="1"/>
          </p:nvPr>
        </p:nvSpPr>
        <p:spPr>
          <a:xfrm>
            <a:off x="1028700" y="2286000"/>
            <a:ext cx="7200900" cy="3982278"/>
          </a:xfrm>
        </p:spPr>
        <p:txBody>
          <a:bodyPr>
            <a:normAutofit/>
          </a:bodyPr>
          <a:lstStyle/>
          <a:p>
            <a:pPr lvl="0"/>
            <a:r>
              <a:rPr lang="en-US" sz="2800" b="1" dirty="0"/>
              <a:t>Our preaching is empty</a:t>
            </a:r>
            <a:r>
              <a:rPr lang="en-US" sz="2800" dirty="0"/>
              <a:t>. </a:t>
            </a:r>
          </a:p>
          <a:p>
            <a:pPr lvl="0"/>
            <a:r>
              <a:rPr lang="en-US" sz="2800" b="1" dirty="0"/>
              <a:t>Our faith is also empty</a:t>
            </a:r>
            <a:r>
              <a:rPr lang="en-US" sz="2800" dirty="0"/>
              <a:t>. </a:t>
            </a:r>
          </a:p>
          <a:p>
            <a:pPr lvl="0"/>
            <a:r>
              <a:rPr lang="en-US" sz="2800" b="1" dirty="0"/>
              <a:t>The apostles are false witnesses</a:t>
            </a:r>
            <a:r>
              <a:rPr lang="en-US" sz="2800" dirty="0"/>
              <a:t>.</a:t>
            </a:r>
          </a:p>
          <a:p>
            <a:pPr lvl="0"/>
            <a:r>
              <a:rPr lang="en-US" sz="2800" b="1" dirty="0"/>
              <a:t>Our faith is futile, we are still in our sins</a:t>
            </a:r>
            <a:r>
              <a:rPr lang="en-US" sz="2800" dirty="0"/>
              <a:t>. </a:t>
            </a:r>
          </a:p>
          <a:p>
            <a:pPr lvl="0"/>
            <a:r>
              <a:rPr lang="en-US" sz="2800" b="1" dirty="0"/>
              <a:t>Those dead in Christ have perished</a:t>
            </a:r>
            <a:r>
              <a:rPr lang="en-US" sz="2800" dirty="0"/>
              <a:t>. </a:t>
            </a:r>
          </a:p>
          <a:p>
            <a:r>
              <a:rPr lang="en-US" sz="2800" b="1" dirty="0"/>
              <a:t>Christians are the most pitiful people in the world</a:t>
            </a:r>
            <a:r>
              <a:rPr lang="en-US" sz="2800" dirty="0"/>
              <a:t>. </a:t>
            </a:r>
            <a:endParaRPr lang="en-US" sz="2800" b="1" dirty="0"/>
          </a:p>
        </p:txBody>
      </p:sp>
    </p:spTree>
    <p:extLst>
      <p:ext uri="{BB962C8B-B14F-4D97-AF65-F5344CB8AC3E}">
        <p14:creationId xmlns:p14="http://schemas.microsoft.com/office/powerpoint/2010/main" val="1854482620"/>
      </p:ext>
    </p:extLst>
  </p:cSld>
  <p:clrMapOvr>
    <a:masterClrMapping/>
  </p:clrMapOvr>
  <p:transition spd="slow">
    <p:wipe dir="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146CEC-C47E-40A8-8D15-AD213BEFA546}"/>
              </a:ext>
            </a:extLst>
          </p:cNvPr>
          <p:cNvSpPr>
            <a:spLocks noGrp="1"/>
          </p:cNvSpPr>
          <p:nvPr>
            <p:ph type="title"/>
          </p:nvPr>
        </p:nvSpPr>
        <p:spPr/>
        <p:txBody>
          <a:bodyPr>
            <a:normAutofit fontScale="90000"/>
          </a:bodyPr>
          <a:lstStyle/>
          <a:p>
            <a:r>
              <a:rPr lang="en-US" b="1" dirty="0">
                <a:solidFill>
                  <a:schemeClr val="tx1"/>
                </a:solidFill>
              </a:rPr>
              <a:t>3. The Guarantee of Our Future Resurrection  		vs. 20-28</a:t>
            </a:r>
          </a:p>
        </p:txBody>
      </p:sp>
      <p:sp>
        <p:nvSpPr>
          <p:cNvPr id="3" name="Content Placeholder 2">
            <a:extLst>
              <a:ext uri="{FF2B5EF4-FFF2-40B4-BE49-F238E27FC236}">
                <a16:creationId xmlns:a16="http://schemas.microsoft.com/office/drawing/2014/main" id="{02E797A3-ADAF-4349-A091-14F40BDC8EC3}"/>
              </a:ext>
            </a:extLst>
          </p:cNvPr>
          <p:cNvSpPr>
            <a:spLocks noGrp="1"/>
          </p:cNvSpPr>
          <p:nvPr>
            <p:ph idx="1"/>
          </p:nvPr>
        </p:nvSpPr>
        <p:spPr/>
        <p:txBody>
          <a:bodyPr>
            <a:normAutofit lnSpcReduction="10000"/>
          </a:bodyPr>
          <a:lstStyle/>
          <a:p>
            <a:pPr lvl="0"/>
            <a:r>
              <a:rPr lang="en-US" sz="2800" b="1" dirty="0"/>
              <a:t>Jesus is the “</a:t>
            </a:r>
            <a:r>
              <a:rPr lang="en-US" sz="2800" b="1" dirty="0" err="1"/>
              <a:t>firstfruits</a:t>
            </a:r>
            <a:r>
              <a:rPr lang="en-US" sz="2800" b="1" dirty="0"/>
              <a:t>” of the resurrection of the dead (v. 20). </a:t>
            </a:r>
          </a:p>
          <a:p>
            <a:pPr lvl="0"/>
            <a:r>
              <a:rPr lang="en-US" sz="2800" b="1" dirty="0"/>
              <a:t>Adam brought us death, Jesus brings us the resurrection from the dead (vs. 21-23).</a:t>
            </a:r>
            <a:r>
              <a:rPr lang="en-US" sz="2800" dirty="0"/>
              <a:t> </a:t>
            </a:r>
          </a:p>
          <a:p>
            <a:pPr lvl="0"/>
            <a:r>
              <a:rPr lang="en-US" sz="2800" b="1" dirty="0"/>
              <a:t>When Jesus returns, He will raise us from the dead (v. 24). </a:t>
            </a:r>
          </a:p>
          <a:p>
            <a:pPr lvl="0"/>
            <a:r>
              <a:rPr lang="en-US" sz="2800" b="1" dirty="0"/>
              <a:t>At that time, Jesus will completely destroy death (vs. 25-28).</a:t>
            </a:r>
          </a:p>
        </p:txBody>
      </p:sp>
    </p:spTree>
    <p:extLst>
      <p:ext uri="{BB962C8B-B14F-4D97-AF65-F5344CB8AC3E}">
        <p14:creationId xmlns:p14="http://schemas.microsoft.com/office/powerpoint/2010/main" val="381796649"/>
      </p:ext>
    </p:extLst>
  </p:cSld>
  <p:clrMapOvr>
    <a:masterClrMapping/>
  </p:clrMapOvr>
  <p:transition spd="slow">
    <p:wipe dir="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146CEC-C47E-40A8-8D15-AD213BEFA546}"/>
              </a:ext>
            </a:extLst>
          </p:cNvPr>
          <p:cNvSpPr>
            <a:spLocks noGrp="1"/>
          </p:cNvSpPr>
          <p:nvPr>
            <p:ph type="title"/>
          </p:nvPr>
        </p:nvSpPr>
        <p:spPr>
          <a:xfrm>
            <a:off x="1028700" y="685800"/>
            <a:ext cx="7200900" cy="2017643"/>
          </a:xfrm>
        </p:spPr>
        <p:txBody>
          <a:bodyPr>
            <a:normAutofit fontScale="90000"/>
          </a:bodyPr>
          <a:lstStyle/>
          <a:p>
            <a:r>
              <a:rPr lang="en-US" b="1" dirty="0">
                <a:solidFill>
                  <a:schemeClr val="tx1"/>
                </a:solidFill>
              </a:rPr>
              <a:t>4. The Moral Consequences of Denying the Resurrection of the Dead					 vs. 29-34</a:t>
            </a:r>
          </a:p>
        </p:txBody>
      </p:sp>
      <p:sp>
        <p:nvSpPr>
          <p:cNvPr id="3" name="Content Placeholder 2">
            <a:extLst>
              <a:ext uri="{FF2B5EF4-FFF2-40B4-BE49-F238E27FC236}">
                <a16:creationId xmlns:a16="http://schemas.microsoft.com/office/drawing/2014/main" id="{02E797A3-ADAF-4349-A091-14F40BDC8EC3}"/>
              </a:ext>
            </a:extLst>
          </p:cNvPr>
          <p:cNvSpPr>
            <a:spLocks noGrp="1"/>
          </p:cNvSpPr>
          <p:nvPr>
            <p:ph idx="1"/>
          </p:nvPr>
        </p:nvSpPr>
        <p:spPr>
          <a:xfrm>
            <a:off x="1028700" y="2763078"/>
            <a:ext cx="7200900" cy="3581400"/>
          </a:xfrm>
        </p:spPr>
        <p:txBody>
          <a:bodyPr>
            <a:normAutofit/>
          </a:bodyPr>
          <a:lstStyle/>
          <a:p>
            <a:pPr lvl="0"/>
            <a:r>
              <a:rPr lang="en-US" sz="2800" b="1" dirty="0"/>
              <a:t>“Let us eat and drink, for tomorrow we die” (v. 32). </a:t>
            </a:r>
          </a:p>
          <a:p>
            <a:pPr lvl="0"/>
            <a:endParaRPr lang="en-US" sz="800" dirty="0"/>
          </a:p>
          <a:p>
            <a:pPr lvl="0"/>
            <a:r>
              <a:rPr lang="en-US" sz="2800" b="1" dirty="0"/>
              <a:t>All doctrinal error is dangerous!</a:t>
            </a:r>
          </a:p>
          <a:p>
            <a:pPr lvl="0"/>
            <a:r>
              <a:rPr lang="en-US" sz="2800" b="1" dirty="0"/>
              <a:t>“Do not be deceived: ‘Evil company corrupts good habits.’” (v. 33).</a:t>
            </a:r>
          </a:p>
          <a:p>
            <a:pPr lvl="0"/>
            <a:endParaRPr lang="en-US" sz="2800" b="1" dirty="0"/>
          </a:p>
        </p:txBody>
      </p:sp>
    </p:spTree>
    <p:extLst>
      <p:ext uri="{BB962C8B-B14F-4D97-AF65-F5344CB8AC3E}">
        <p14:creationId xmlns:p14="http://schemas.microsoft.com/office/powerpoint/2010/main" val="771843301"/>
      </p:ext>
    </p:extLst>
  </p:cSld>
  <p:clrMapOvr>
    <a:masterClrMapping/>
  </p:clrMapOvr>
  <p:transition spd="slow">
    <p:wipe dir="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146CEC-C47E-40A8-8D15-AD213BEFA546}"/>
              </a:ext>
            </a:extLst>
          </p:cNvPr>
          <p:cNvSpPr>
            <a:spLocks noGrp="1"/>
          </p:cNvSpPr>
          <p:nvPr>
            <p:ph type="title"/>
          </p:nvPr>
        </p:nvSpPr>
        <p:spPr/>
        <p:txBody>
          <a:bodyPr>
            <a:normAutofit/>
          </a:bodyPr>
          <a:lstStyle/>
          <a:p>
            <a:r>
              <a:rPr lang="en-US" b="1" dirty="0">
                <a:solidFill>
                  <a:schemeClr val="tx1"/>
                </a:solidFill>
              </a:rPr>
              <a:t>5. The Nature of Our Resurrection    </a:t>
            </a:r>
            <a:r>
              <a:rPr lang="en-US" sz="4000" b="1" dirty="0">
                <a:solidFill>
                  <a:schemeClr val="tx1"/>
                </a:solidFill>
              </a:rPr>
              <a:t>vs. 35-49</a:t>
            </a:r>
            <a:endParaRPr lang="en-US" b="1" dirty="0">
              <a:solidFill>
                <a:schemeClr val="tx1"/>
              </a:solidFill>
            </a:endParaRPr>
          </a:p>
        </p:txBody>
      </p:sp>
      <p:sp>
        <p:nvSpPr>
          <p:cNvPr id="3" name="Content Placeholder 2">
            <a:extLst>
              <a:ext uri="{FF2B5EF4-FFF2-40B4-BE49-F238E27FC236}">
                <a16:creationId xmlns:a16="http://schemas.microsoft.com/office/drawing/2014/main" id="{02E797A3-ADAF-4349-A091-14F40BDC8EC3}"/>
              </a:ext>
            </a:extLst>
          </p:cNvPr>
          <p:cNvSpPr>
            <a:spLocks noGrp="1"/>
          </p:cNvSpPr>
          <p:nvPr>
            <p:ph idx="1"/>
          </p:nvPr>
        </p:nvSpPr>
        <p:spPr>
          <a:xfrm>
            <a:off x="1028700" y="2286000"/>
            <a:ext cx="7200900" cy="4241106"/>
          </a:xfrm>
        </p:spPr>
        <p:txBody>
          <a:bodyPr>
            <a:noAutofit/>
          </a:bodyPr>
          <a:lstStyle/>
          <a:p>
            <a:pPr lvl="0"/>
            <a:r>
              <a:rPr lang="en-US" sz="2800" b="1" dirty="0"/>
              <a:t>God brings life out of death (v. 36).</a:t>
            </a:r>
          </a:p>
          <a:p>
            <a:pPr lvl="0"/>
            <a:r>
              <a:rPr lang="en-US" sz="2800" b="1" dirty="0"/>
              <a:t>God gives everything the kind of body it needs to survive and thrive (vs. 37-41).</a:t>
            </a:r>
          </a:p>
          <a:p>
            <a:pPr lvl="0"/>
            <a:r>
              <a:rPr lang="en-US" sz="2800" b="1" dirty="0"/>
              <a:t>There is an order (vs. 42-49).</a:t>
            </a:r>
          </a:p>
          <a:p>
            <a:pPr marL="530352" lvl="1" indent="0">
              <a:buNone/>
            </a:pPr>
            <a:r>
              <a:rPr lang="en-US" sz="2400" b="1" dirty="0"/>
              <a:t>Corruption </a:t>
            </a:r>
            <a:r>
              <a:rPr lang="en-US" sz="2400" i="0" dirty="0">
                <a:sym typeface="Wingdings" panose="05000000000000000000" pitchFamily="2" charset="2"/>
              </a:rPr>
              <a:t></a:t>
            </a:r>
            <a:r>
              <a:rPr lang="en-US" sz="2400" b="1" dirty="0"/>
              <a:t> Incorruption</a:t>
            </a:r>
          </a:p>
          <a:p>
            <a:pPr marL="530352" lvl="1" indent="0">
              <a:buNone/>
            </a:pPr>
            <a:r>
              <a:rPr lang="en-US" sz="2400" b="1" dirty="0"/>
              <a:t>Dishonor </a:t>
            </a:r>
            <a:r>
              <a:rPr lang="en-US" sz="2400" i="0" dirty="0">
                <a:sym typeface="Wingdings" panose="05000000000000000000" pitchFamily="2" charset="2"/>
              </a:rPr>
              <a:t></a:t>
            </a:r>
            <a:r>
              <a:rPr lang="en-US" sz="2400" b="1" dirty="0"/>
              <a:t> Glory</a:t>
            </a:r>
          </a:p>
          <a:p>
            <a:pPr marL="530352" lvl="1" indent="0">
              <a:buNone/>
            </a:pPr>
            <a:r>
              <a:rPr lang="en-US" sz="2400" b="1" dirty="0"/>
              <a:t>Weakness </a:t>
            </a:r>
            <a:r>
              <a:rPr lang="en-US" sz="2400" i="0" dirty="0">
                <a:sym typeface="Wingdings" panose="05000000000000000000" pitchFamily="2" charset="2"/>
              </a:rPr>
              <a:t></a:t>
            </a:r>
            <a:r>
              <a:rPr lang="en-US" sz="2400" b="1" dirty="0"/>
              <a:t> Power</a:t>
            </a:r>
          </a:p>
          <a:p>
            <a:pPr marL="530352" lvl="1" indent="0">
              <a:buNone/>
            </a:pPr>
            <a:r>
              <a:rPr lang="en-US" sz="2400" b="1" dirty="0"/>
              <a:t>Natural </a:t>
            </a:r>
            <a:r>
              <a:rPr lang="en-US" sz="2400" i="0" dirty="0">
                <a:sym typeface="Wingdings" panose="05000000000000000000" pitchFamily="2" charset="2"/>
              </a:rPr>
              <a:t></a:t>
            </a:r>
            <a:r>
              <a:rPr lang="en-US" sz="2400" b="1" dirty="0"/>
              <a:t> Spiritual</a:t>
            </a:r>
          </a:p>
        </p:txBody>
      </p:sp>
    </p:spTree>
    <p:extLst>
      <p:ext uri="{BB962C8B-B14F-4D97-AF65-F5344CB8AC3E}">
        <p14:creationId xmlns:p14="http://schemas.microsoft.com/office/powerpoint/2010/main" val="1081566476"/>
      </p:ext>
    </p:extLst>
  </p:cSld>
  <p:clrMapOvr>
    <a:masterClrMapping/>
  </p:clrMapOvr>
  <p:transition spd="slow">
    <p:wipe dir="r"/>
  </p:transition>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F46216B-77A9-411A-B9D3-5023FCB70208}"/>
    </a:ext>
  </a:extLst>
</a:theme>
</file>

<file path=ppt/theme/theme3.xml><?xml version="1.0" encoding="utf-8"?>
<a:theme xmlns:a="http://schemas.openxmlformats.org/drawingml/2006/main" name="Crop">
  <a:themeElements>
    <a:clrScheme name="Crop">
      <a:dk1>
        <a:sysClr val="windowText" lastClr="000000"/>
      </a:dk1>
      <a:lt1>
        <a:sysClr val="window" lastClr="FFFFFF"/>
      </a:lt1>
      <a:dk2>
        <a:srgbClr val="191B0E"/>
      </a:dk2>
      <a:lt2>
        <a:srgbClr val="EFEDE3"/>
      </a:lt2>
      <a:accent1>
        <a:srgbClr val="8C8D86"/>
      </a:accent1>
      <a:accent2>
        <a:srgbClr val="E6C069"/>
      </a:accent2>
      <a:accent3>
        <a:srgbClr val="897B61"/>
      </a:accent3>
      <a:accent4>
        <a:srgbClr val="8DAB8E"/>
      </a:accent4>
      <a:accent5>
        <a:srgbClr val="77A2BB"/>
      </a:accent5>
      <a:accent6>
        <a:srgbClr val="E28394"/>
      </a:accent6>
      <a:hlink>
        <a:srgbClr val="77A2BB"/>
      </a:hlink>
      <a:folHlink>
        <a:srgbClr val="957A99"/>
      </a:folHlink>
    </a:clrScheme>
    <a:fontScheme name="Crop">
      <a:maj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Crop">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34925" cap="flat" cmpd="sng" algn="in">
          <a:solidFill>
            <a:schemeClr val="phClr"/>
          </a:solidFill>
          <a:prstDash val="solid"/>
        </a:ln>
        <a:ln w="19050" cap="flat" cmpd="sng" algn="in">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3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rop" id="{EC9488ED-E761-4D60-9AC4-764D1FE2C171}" vid="{CE19780C-D67D-4C13-9DE9-A52BC3BA51B4}"/>
    </a:ext>
  </a:extLst>
</a:theme>
</file>

<file path=docProps/app.xml><?xml version="1.0" encoding="utf-8"?>
<Properties xmlns="http://schemas.openxmlformats.org/officeDocument/2006/extended-properties" xmlns:vt="http://schemas.openxmlformats.org/officeDocument/2006/docPropsVTypes">
  <Template>Office Theme</Template>
  <TotalTime>404</TotalTime>
  <Words>523</Words>
  <Application>Microsoft Office PowerPoint</Application>
  <PresentationFormat>On-screen Show (4:3)</PresentationFormat>
  <Paragraphs>51</Paragraphs>
  <Slides>12</Slides>
  <Notes>0</Notes>
  <HiddenSlides>0</HiddenSlides>
  <MMClips>0</MMClips>
  <ScaleCrop>false</ScaleCrop>
  <HeadingPairs>
    <vt:vector size="6" baseType="variant">
      <vt:variant>
        <vt:lpstr>Fonts Used</vt:lpstr>
      </vt:variant>
      <vt:variant>
        <vt:i4>5</vt:i4>
      </vt:variant>
      <vt:variant>
        <vt:lpstr>Theme</vt:lpstr>
      </vt:variant>
      <vt:variant>
        <vt:i4>3</vt:i4>
      </vt:variant>
      <vt:variant>
        <vt:lpstr>Slide Titles</vt:lpstr>
      </vt:variant>
      <vt:variant>
        <vt:i4>12</vt:i4>
      </vt:variant>
    </vt:vector>
  </HeadingPairs>
  <TitlesOfParts>
    <vt:vector size="20" baseType="lpstr">
      <vt:lpstr>Arial</vt:lpstr>
      <vt:lpstr>Calibri</vt:lpstr>
      <vt:lpstr>Calibri Light</vt:lpstr>
      <vt:lpstr>Franklin Gothic Book</vt:lpstr>
      <vt:lpstr>Wingdings</vt:lpstr>
      <vt:lpstr>Office Theme</vt:lpstr>
      <vt:lpstr>1_Office Theme</vt:lpstr>
      <vt:lpstr>Crop</vt:lpstr>
      <vt:lpstr>PowerPoint Presentation</vt:lpstr>
      <vt:lpstr>“If a man dies, shall he live again?”  Job 14:14</vt:lpstr>
      <vt:lpstr>“If a man dies, shall he live again?”  Job 14:14</vt:lpstr>
      <vt:lpstr>First Corinthians 15    The Resurrection</vt:lpstr>
      <vt:lpstr>1. The Evidence of the Resurrection of Jesus   vs. 1-11</vt:lpstr>
      <vt:lpstr>2. Consequences of Jesus Not Rising from the Dead  vs. 12-19</vt:lpstr>
      <vt:lpstr>3. The Guarantee of Our Future Resurrection    vs. 20-28</vt:lpstr>
      <vt:lpstr>4. The Moral Consequences of Denying the Resurrection of the Dead      vs. 29-34</vt:lpstr>
      <vt:lpstr>5. The Nature of Our Resurrection    vs. 35-49</vt:lpstr>
      <vt:lpstr>6. The Victory Obtained in Our Resurrection        vs. 50-58</vt:lpstr>
      <vt:lpstr>PowerPoint Presentation</vt:lpstr>
      <vt:lpstr>PowerPoint Presentation</vt:lpstr>
    </vt:vector>
  </TitlesOfParts>
  <Company>U.S. Air Force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My Response to Jesus, I Will Follow Because…</dc:title>
  <dc:creator>ARMSTRONG, NATHANIEL C CIV USAF AFICA HQ AFICA/KPF</dc:creator>
  <cp:lastModifiedBy>Heath Rogers</cp:lastModifiedBy>
  <cp:revision>50</cp:revision>
  <dcterms:created xsi:type="dcterms:W3CDTF">2017-05-01T16:23:10Z</dcterms:created>
  <dcterms:modified xsi:type="dcterms:W3CDTF">2017-07-07T17:15:06Z</dcterms:modified>
</cp:coreProperties>
</file>