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  <p:sldMasterId id="2147483726" r:id="rId2"/>
  </p:sldMasterIdLst>
  <p:sldIdLst>
    <p:sldId id="259" r:id="rId3"/>
    <p:sldId id="256" r:id="rId4"/>
    <p:sldId id="257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90626" y="1346947"/>
            <a:ext cx="7667244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90626" y="4282763"/>
            <a:ext cx="7667244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90626" y="1484779"/>
            <a:ext cx="7667244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47522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66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3A93A-8FF2-48E3-BF16-A956E4A74B03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7F0ABC68-E753-495C-A2BB-8DDD280F9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878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3A93A-8FF2-48E3-BF16-A956E4A74B03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ABC68-E753-495C-A2BB-8DDD280F9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162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3A93A-8FF2-48E3-BF16-A956E4A74B03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ABC68-E753-495C-A2BB-8DDD280F9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9974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3A93A-8FF2-48E3-BF16-A956E4A74B03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ABC68-E753-495C-A2BB-8DDD280F9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3943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3A93A-8FF2-48E3-BF16-A956E4A74B03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ABC68-E753-495C-A2BB-8DDD280F9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2843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3A93A-8FF2-48E3-BF16-A956E4A74B03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ABC68-E753-495C-A2BB-8DDD280F9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6606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3A93A-8FF2-48E3-BF16-A956E4A74B03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ABC68-E753-495C-A2BB-8DDD280F9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3634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3A93A-8FF2-48E3-BF16-A956E4A74B03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ABC68-E753-495C-A2BB-8DDD280F9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2111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3A93A-8FF2-48E3-BF16-A956E4A74B03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ABC68-E753-495C-A2BB-8DDD280F9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3571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3A93A-8FF2-48E3-BF16-A956E4A74B03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ABC68-E753-495C-A2BB-8DDD280F9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3776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3A93A-8FF2-48E3-BF16-A956E4A74B03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ABC68-E753-495C-A2BB-8DDD280F9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844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3A93A-8FF2-48E3-BF16-A956E4A74B03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ABC68-E753-495C-A2BB-8DDD280F9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5392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3A93A-8FF2-48E3-BF16-A956E4A74B03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ABC68-E753-495C-A2BB-8DDD280F9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918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3A93A-8FF2-48E3-BF16-A956E4A74B03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ABC68-E753-495C-A2BB-8DDD280F9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9346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3A93A-8FF2-48E3-BF16-A956E4A74B03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ABC68-E753-495C-A2BB-8DDD280F9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981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6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/>
          <a:p>
            <a:fld id="{DFD3A93A-8FF2-48E3-BF16-A956E4A74B03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7031" y="6272785"/>
            <a:ext cx="4745736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7F0ABC68-E753-495C-A2BB-8DDD280F9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999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3A93A-8FF2-48E3-BF16-A956E4A74B03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ABC68-E753-495C-A2BB-8DDD280F9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949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3A93A-8FF2-48E3-BF16-A956E4A74B03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ABC68-E753-495C-A2BB-8DDD280F9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905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3A93A-8FF2-48E3-BF16-A956E4A74B03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ABC68-E753-495C-A2BB-8DDD280F9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851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3A93A-8FF2-48E3-BF16-A956E4A74B03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ABC68-E753-495C-A2BB-8DDD280F9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876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3A93A-8FF2-48E3-BF16-A956E4A74B03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ABC68-E753-495C-A2BB-8DDD280F9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618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DFD3A93A-8FF2-48E3-BF16-A956E4A74B03}" type="datetimeFigureOut">
              <a:rPr lang="en-US" smtClean="0"/>
              <a:t>6/29/2017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ABC68-E753-495C-A2BB-8DDD280F9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168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DFD3A93A-8FF2-48E3-BF16-A956E4A74B03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j-lt"/>
              </a:defRPr>
            </a:lvl1pPr>
          </a:lstStyle>
          <a:p>
            <a:fld id="{7F0ABC68-E753-495C-A2BB-8DDD280F9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82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2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D3A93A-8FF2-48E3-BF16-A956E4A74B03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ABC68-E753-495C-A2BB-8DDD280F9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3331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7216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7AF92-A1ED-4CCC-868A-7E4F3BFD96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/>
              <a:t>Some Things That Produce A </a:t>
            </a:r>
            <a:br>
              <a:rPr lang="en-US" sz="6000" dirty="0"/>
            </a:br>
            <a:r>
              <a:rPr lang="en-US" sz="6000" dirty="0"/>
              <a:t>Strong Church</a:t>
            </a:r>
          </a:p>
        </p:txBody>
      </p:sp>
    </p:spTree>
    <p:extLst>
      <p:ext uri="{BB962C8B-B14F-4D97-AF65-F5344CB8AC3E}">
        <p14:creationId xmlns:p14="http://schemas.microsoft.com/office/powerpoint/2010/main" val="33891336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AA629-2B49-4A52-9AAA-6950083D0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Not Essential To Produce A Strong Church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EA4C01-4811-4C7C-9207-E17D3E69EC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319130"/>
            <a:ext cx="7772400" cy="3853070"/>
          </a:xfrm>
        </p:spPr>
        <p:txBody>
          <a:bodyPr>
            <a:normAutofit/>
          </a:bodyPr>
          <a:lstStyle/>
          <a:p>
            <a:r>
              <a:rPr lang="en-US" sz="2800" b="1" dirty="0"/>
              <a:t> A Large Membership </a:t>
            </a:r>
            <a:r>
              <a:rPr lang="en-US" sz="2400" dirty="0"/>
              <a:t>- Judges 7:2</a:t>
            </a:r>
          </a:p>
          <a:p>
            <a:r>
              <a:rPr lang="en-US" sz="2800" b="1" dirty="0"/>
              <a:t> Financial Wealth </a:t>
            </a:r>
            <a:r>
              <a:rPr lang="en-US" sz="2400" dirty="0"/>
              <a:t>– Revelation 3:17</a:t>
            </a:r>
            <a:endParaRPr lang="en-US" sz="2400" b="1" dirty="0"/>
          </a:p>
          <a:p>
            <a:r>
              <a:rPr lang="en-US" sz="2800" b="1" dirty="0"/>
              <a:t> A Nice Building</a:t>
            </a:r>
          </a:p>
          <a:p>
            <a:r>
              <a:rPr lang="en-US" sz="2800" b="1" dirty="0"/>
              <a:t> Popularity</a:t>
            </a:r>
          </a:p>
          <a:p>
            <a:r>
              <a:rPr lang="en-US" sz="2800" b="1" dirty="0"/>
              <a:t> An Eldership </a:t>
            </a:r>
            <a:r>
              <a:rPr lang="en-US" sz="2400" dirty="0"/>
              <a:t>- Acts 14:23; Titus 1:5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8590722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2824B-EB7A-45B5-B8C0-AD4C73170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Strong Church Has…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677C25-15FD-4014-BB61-D3D71BE0C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21408"/>
            <a:ext cx="7772400" cy="4279392"/>
          </a:xfrm>
        </p:spPr>
        <p:txBody>
          <a:bodyPr>
            <a:normAutofit/>
          </a:bodyPr>
          <a:lstStyle/>
          <a:p>
            <a:r>
              <a:rPr lang="en-US" sz="2800" b="1" dirty="0"/>
              <a:t> Converted Membership</a:t>
            </a:r>
          </a:p>
          <a:p>
            <a:pPr lvl="1"/>
            <a:r>
              <a:rPr lang="en-US" sz="2600" dirty="0"/>
              <a:t>Matt. 18:2; 16:24</a:t>
            </a:r>
          </a:p>
          <a:p>
            <a:r>
              <a:rPr lang="en-US" sz="2800" b="1" dirty="0"/>
              <a:t> Taught Membership</a:t>
            </a:r>
          </a:p>
          <a:p>
            <a:pPr lvl="1"/>
            <a:r>
              <a:rPr lang="en-US" sz="2600" dirty="0"/>
              <a:t>Ephesians 4:11-16</a:t>
            </a:r>
          </a:p>
          <a:p>
            <a:r>
              <a:rPr lang="en-US" sz="2800" b="1" dirty="0"/>
              <a:t> Unified Membership</a:t>
            </a:r>
          </a:p>
          <a:p>
            <a:pPr lvl="1"/>
            <a:r>
              <a:rPr lang="en-US" sz="2600" dirty="0"/>
              <a:t>John 17:20-21; 1 Cor. 1:10; 1 Pet. 3:8</a:t>
            </a:r>
          </a:p>
          <a:p>
            <a:r>
              <a:rPr lang="en-US" sz="2800" b="1" dirty="0"/>
              <a:t> Working Membership</a:t>
            </a:r>
          </a:p>
          <a:p>
            <a:pPr lvl="1"/>
            <a:r>
              <a:rPr lang="en-US" sz="2600" dirty="0"/>
              <a:t>1 Thess. 1:3; Titus 2:14; Rev. 3:1-2</a:t>
            </a:r>
          </a:p>
        </p:txBody>
      </p:sp>
    </p:spTree>
    <p:extLst>
      <p:ext uri="{BB962C8B-B14F-4D97-AF65-F5344CB8AC3E}">
        <p14:creationId xmlns:p14="http://schemas.microsoft.com/office/powerpoint/2010/main" val="29302915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14550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84ACB6"/>
      </a:dk2>
      <a:lt2>
        <a:srgbClr val="EBE9DD"/>
      </a:lt2>
      <a:accent1>
        <a:srgbClr val="6F8183"/>
      </a:accent1>
      <a:accent2>
        <a:srgbClr val="967E96"/>
      </a:accent2>
      <a:accent3>
        <a:srgbClr val="CCC893"/>
      </a:accent3>
      <a:accent4>
        <a:srgbClr val="A54D74"/>
      </a:accent4>
      <a:accent5>
        <a:srgbClr val="949C6B"/>
      </a:accent5>
      <a:accent6>
        <a:srgbClr val="766A50"/>
      </a:accent6>
      <a:hlink>
        <a:srgbClr val="CC6600"/>
      </a:hlink>
      <a:folHlink>
        <a:srgbClr val="777777"/>
      </a:folHlink>
    </a:clrScheme>
    <a:fontScheme name="Wood Type">
      <a:majorFont>
        <a:latin typeface="Century Gothic" panose="020B0502020202020204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man Old Style" panose="02050604050505020204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8E89CD47-BF55-4DDE-B823-2283AA7E7695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65</TotalTime>
  <Words>88</Words>
  <Application>Microsoft Office PowerPoint</Application>
  <PresentationFormat>On-screen Show (4:3)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Bookman Old Style</vt:lpstr>
      <vt:lpstr>Calibri</vt:lpstr>
      <vt:lpstr>Calibri Light</vt:lpstr>
      <vt:lpstr>Century Gothic</vt:lpstr>
      <vt:lpstr>Wingdings</vt:lpstr>
      <vt:lpstr>Wood Type</vt:lpstr>
      <vt:lpstr>Office Theme</vt:lpstr>
      <vt:lpstr>PowerPoint Presentation</vt:lpstr>
      <vt:lpstr>Some Things That Produce A  Strong Church</vt:lpstr>
      <vt:lpstr>Things Not Essential To Produce A Strong Church</vt:lpstr>
      <vt:lpstr>A Strong Church Has…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Some Things That Produce A  Strong Church</dc:title>
  <dc:creator>Heath Rogers</dc:creator>
  <cp:lastModifiedBy>Heath Rogers</cp:lastModifiedBy>
  <cp:revision>6</cp:revision>
  <dcterms:created xsi:type="dcterms:W3CDTF">2017-06-29T13:40:13Z</dcterms:created>
  <dcterms:modified xsi:type="dcterms:W3CDTF">2017-06-29T14:45:27Z</dcterms:modified>
</cp:coreProperties>
</file>