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6" r:id="rId2"/>
  </p:sldMasterIdLst>
  <p:sldIdLst>
    <p:sldId id="258" r:id="rId3"/>
    <p:sldId id="256" r:id="rId4"/>
    <p:sldId id="257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3807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51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7968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164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231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211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268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0730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1593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7847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11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690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7367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646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452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7043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581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513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601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070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422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951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190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012CD-6B7E-4CBB-B536-94FA1650C222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E5C14-9202-48C4-8322-D4CE8780D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4259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4975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3A21B-481A-419A-8963-FC653BD051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dirty="0">
                <a:latin typeface="+mn-lt"/>
              </a:rPr>
              <a:t>Temporary </a:t>
            </a:r>
            <a:br>
              <a:rPr lang="en-US" sz="7200" b="1" dirty="0">
                <a:latin typeface="+mn-lt"/>
              </a:rPr>
            </a:br>
            <a:r>
              <a:rPr lang="en-US" sz="7200" b="1" dirty="0">
                <a:latin typeface="+mn-lt"/>
              </a:rPr>
              <a:t>Things in the Bible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B67569-4208-4233-B81C-9331D068BFDB}"/>
              </a:ext>
            </a:extLst>
          </p:cNvPr>
          <p:cNvSpPr txBox="1"/>
          <p:nvPr/>
        </p:nvSpPr>
        <p:spPr>
          <a:xfrm>
            <a:off x="1802295" y="1789038"/>
            <a:ext cx="39756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Temporary</a:t>
            </a:r>
            <a:endParaRPr lang="en-US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73E78A-034D-4FDD-8929-3B4738ACA626}"/>
              </a:ext>
            </a:extLst>
          </p:cNvPr>
          <p:cNvSpPr txBox="1"/>
          <p:nvPr/>
        </p:nvSpPr>
        <p:spPr>
          <a:xfrm>
            <a:off x="2723315" y="1371599"/>
            <a:ext cx="36907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bg1">
                    <a:lumMod val="65000"/>
                  </a:schemeClr>
                </a:solidFill>
              </a:rPr>
              <a:t>Temporary</a:t>
            </a:r>
            <a:endParaRPr lang="en-US" sz="7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B440B3-BA07-45A7-8B27-79BB0194B7D1}"/>
              </a:ext>
            </a:extLst>
          </p:cNvPr>
          <p:cNvSpPr txBox="1"/>
          <p:nvPr/>
        </p:nvSpPr>
        <p:spPr>
          <a:xfrm>
            <a:off x="3591328" y="1046916"/>
            <a:ext cx="36907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bg1">
                    <a:lumMod val="75000"/>
                  </a:schemeClr>
                </a:solidFill>
              </a:rPr>
              <a:t>Temporary</a:t>
            </a:r>
            <a:endParaRPr lang="en-US" sz="7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4852CD-C768-410B-9BEE-524DD24F2DFE}"/>
              </a:ext>
            </a:extLst>
          </p:cNvPr>
          <p:cNvSpPr txBox="1"/>
          <p:nvPr/>
        </p:nvSpPr>
        <p:spPr>
          <a:xfrm>
            <a:off x="4379835" y="722241"/>
            <a:ext cx="36907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>
                    <a:lumMod val="85000"/>
                  </a:schemeClr>
                </a:solidFill>
              </a:rPr>
              <a:t>Temporary</a:t>
            </a:r>
            <a:endParaRPr lang="en-US" sz="7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813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59E3E-F4A7-4E85-AD70-4C62C487E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Temporary Things in the Bible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058F2-245C-4F09-B5D9-71B1743C3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ClrTx/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The Law of Moses </a:t>
            </a:r>
            <a:r>
              <a:rPr lang="en-US" sz="2800" dirty="0">
                <a:solidFill>
                  <a:schemeClr val="tx1"/>
                </a:solidFill>
              </a:rPr>
              <a:t>- Jer. 31:31-34; Col. 2:14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The Apostles </a:t>
            </a:r>
            <a:r>
              <a:rPr lang="en-US" sz="2800" dirty="0">
                <a:solidFill>
                  <a:schemeClr val="tx1"/>
                </a:solidFill>
              </a:rPr>
              <a:t>- Luke 6:12-16; Acts 1:21-23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Miraculous Gifts of the Holy Spirit</a:t>
            </a:r>
          </a:p>
          <a:p>
            <a:pPr marL="292608" lvl="1" indent="0">
              <a:buClrTx/>
              <a:buNone/>
            </a:pPr>
            <a:r>
              <a:rPr lang="en-US" sz="2600" b="1" dirty="0">
                <a:solidFill>
                  <a:schemeClr val="tx1"/>
                </a:solidFill>
              </a:rPr>
              <a:t>	</a:t>
            </a:r>
            <a:r>
              <a:rPr lang="en-US" sz="2600" dirty="0">
                <a:solidFill>
                  <a:schemeClr val="tx1"/>
                </a:solidFill>
              </a:rPr>
              <a:t>Acts 8:18-19; Mark 16:20; 1 Cor. 13:8-10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The Reign of Christ as King </a:t>
            </a:r>
            <a:r>
              <a:rPr lang="en-US" sz="2800" dirty="0">
                <a:solidFill>
                  <a:schemeClr val="tx1"/>
                </a:solidFill>
              </a:rPr>
              <a:t>- 1 Cor. 15:24-28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The Earth </a:t>
            </a:r>
            <a:r>
              <a:rPr lang="en-US" sz="2800" dirty="0">
                <a:solidFill>
                  <a:schemeClr val="tx1"/>
                </a:solidFill>
              </a:rPr>
              <a:t>- Matt. 24:35; 2 Pet. 3:10-13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Man’s Physical Life </a:t>
            </a:r>
            <a:r>
              <a:rPr lang="en-US" sz="2800" dirty="0">
                <a:solidFill>
                  <a:schemeClr val="tx1"/>
                </a:solidFill>
              </a:rPr>
              <a:t>- Eccl. 12:6-8; Heb. 9:27</a:t>
            </a:r>
          </a:p>
        </p:txBody>
      </p:sp>
    </p:spTree>
    <p:extLst>
      <p:ext uri="{BB962C8B-B14F-4D97-AF65-F5344CB8AC3E}">
        <p14:creationId xmlns:p14="http://schemas.microsoft.com/office/powerpoint/2010/main" val="987425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5847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26</TotalTime>
  <Words>36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Retrospect</vt:lpstr>
      <vt:lpstr>Office Theme</vt:lpstr>
      <vt:lpstr>PowerPoint Presentation</vt:lpstr>
      <vt:lpstr>Temporary  Things in the Bible</vt:lpstr>
      <vt:lpstr>Temporary Things in the Bible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Temporary Things in the Bible</dc:title>
  <dc:creator>Heath Rogers</dc:creator>
  <cp:lastModifiedBy>Heath Rogers</cp:lastModifiedBy>
  <cp:revision>6</cp:revision>
  <dcterms:created xsi:type="dcterms:W3CDTF">2017-06-29T14:18:06Z</dcterms:created>
  <dcterms:modified xsi:type="dcterms:W3CDTF">2017-06-29T14:44:48Z</dcterms:modified>
</cp:coreProperties>
</file>