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08" r:id="rId3"/>
  </p:sldMasterIdLst>
  <p:notesMasterIdLst>
    <p:notesMasterId r:id="rId15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725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553A22-001D-4097-A00B-5852345CE323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36B6E1-E50D-4C04-85C7-EDA5F87D9D9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7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796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4222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8830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081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1087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705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6837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307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5360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754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5748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164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043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242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7214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447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0941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4598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464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2002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515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674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1448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4770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4544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85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877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30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982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668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17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423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52449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2499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448A5-176B-45CE-B2ED-ACC1E407757B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3B8BC-606E-4F35-AEBE-257742D7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2109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620078"/>
          </a:xfrm>
        </p:spPr>
        <p:txBody>
          <a:bodyPr/>
          <a:lstStyle/>
          <a:p>
            <a:pPr algn="ctr"/>
            <a:r>
              <a:rPr lang="en-US" b="1" dirty="0"/>
              <a:t>The Victories Of </a:t>
            </a:r>
            <a:r>
              <a:rPr lang="en-US" sz="4000" b="1" dirty="0"/>
              <a:t>Conversion</a:t>
            </a:r>
            <a:endParaRPr lang="en-US" b="1" dirty="0"/>
          </a:p>
        </p:txBody>
      </p:sp>
      <p:pic>
        <p:nvPicPr>
          <p:cNvPr id="1026" name="Picture 2" descr="https://christianindex.org/wp-content/uploads/2016/09/man-on-mountain-victory-SLDR.jpg">
            <a:extLst>
              <a:ext uri="{FF2B5EF4-FFF2-40B4-BE49-F238E27FC236}">
                <a16:creationId xmlns:a16="http://schemas.microsoft.com/office/drawing/2014/main" id="{781D6D3B-0114-42CB-8E91-7B5B1945DE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288" y="3352686"/>
            <a:ext cx="6439728" cy="2803364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6280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Only In Christ </a:t>
            </a:r>
            <a:br>
              <a:rPr lang="en-US" b="1" dirty="0"/>
            </a:br>
            <a:r>
              <a:rPr lang="en-US" sz="3200" b="1" dirty="0"/>
              <a:t>do We Have Victory Over…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8247"/>
            <a:ext cx="7989752" cy="4318571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Indifference</a:t>
            </a:r>
            <a:r>
              <a:rPr lang="en-US" sz="2800" dirty="0">
                <a:solidFill>
                  <a:schemeClr val="tx1"/>
                </a:solidFill>
              </a:rPr>
              <a:t>		Hearing the Gospel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Doubt</a:t>
            </a:r>
            <a:r>
              <a:rPr lang="en-US" sz="2800" dirty="0">
                <a:solidFill>
                  <a:schemeClr val="tx1"/>
                </a:solidFill>
              </a:rPr>
              <a:t>				Believing the Gospel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Indecision</a:t>
            </a:r>
            <a:r>
              <a:rPr lang="en-US" sz="2800" dirty="0">
                <a:solidFill>
                  <a:schemeClr val="tx1"/>
                </a:solidFill>
              </a:rPr>
              <a:t>		Repentance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Cowardice</a:t>
            </a:r>
            <a:r>
              <a:rPr lang="en-US" sz="2800" dirty="0">
                <a:solidFill>
                  <a:schemeClr val="tx1"/>
                </a:solidFill>
              </a:rPr>
              <a:t>		Confession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Rebellion</a:t>
            </a:r>
            <a:r>
              <a:rPr lang="en-US" sz="2800" dirty="0">
                <a:solidFill>
                  <a:schemeClr val="tx1"/>
                </a:solidFill>
              </a:rPr>
              <a:t>			Obedience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Sin</a:t>
            </a:r>
            <a:r>
              <a:rPr lang="en-US" sz="2800" dirty="0">
                <a:solidFill>
                  <a:schemeClr val="tx1"/>
                </a:solidFill>
              </a:rPr>
              <a:t>					Forgiveness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The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World</a:t>
            </a:r>
            <a:r>
              <a:rPr lang="en-US" sz="2800" dirty="0">
                <a:solidFill>
                  <a:schemeClr val="tx1"/>
                </a:solidFill>
              </a:rPr>
              <a:t>		Spiritual Growth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Death</a:t>
            </a:r>
            <a:r>
              <a:rPr lang="en-US" sz="2800" dirty="0">
                <a:solidFill>
                  <a:schemeClr val="tx1"/>
                </a:solidFill>
              </a:rPr>
              <a:t>				Resurrection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6294783" y="4479239"/>
            <a:ext cx="2276161" cy="17227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414052" y="4691275"/>
            <a:ext cx="19878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Are you in Christ?</a:t>
            </a:r>
          </a:p>
          <a:p>
            <a:pPr algn="ctr"/>
            <a:endParaRPr lang="en-US" sz="800" dirty="0">
              <a:solidFill>
                <a:schemeClr val="bg1"/>
              </a:solidFill>
            </a:endParaRP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Galatians 3:27</a:t>
            </a:r>
          </a:p>
        </p:txBody>
      </p:sp>
    </p:spTree>
    <p:extLst>
      <p:ext uri="{BB962C8B-B14F-4D97-AF65-F5344CB8AC3E}">
        <p14:creationId xmlns:p14="http://schemas.microsoft.com/office/powerpoint/2010/main" val="1986014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097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1.  Victory Over Indifference:</a:t>
            </a:r>
            <a:br>
              <a:rPr lang="en-US" b="1" dirty="0"/>
            </a:br>
            <a:r>
              <a:rPr lang="en-US" sz="3200" b="1" dirty="0"/>
              <a:t>Hearing the Gospel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Acts 2:37; 7:54</a:t>
            </a:r>
          </a:p>
          <a:p>
            <a:r>
              <a:rPr lang="en-US" sz="2800" dirty="0">
                <a:solidFill>
                  <a:schemeClr val="tx1"/>
                </a:solidFill>
              </a:rPr>
              <a:t>Isaiah 55:10-11; Hebrews 4:12</a:t>
            </a:r>
          </a:p>
        </p:txBody>
      </p:sp>
      <p:pic>
        <p:nvPicPr>
          <p:cNvPr id="2050" name="Picture 2" descr="http://4.bp.blogspot.com/_W9Mt-W-M5Dc/SwC_w7N-wSI/AAAAAAAAAIU/3pZS5o8-0UI/s320/mainimage.jpg">
            <a:extLst>
              <a:ext uri="{FF2B5EF4-FFF2-40B4-BE49-F238E27FC236}">
                <a16:creationId xmlns:a16="http://schemas.microsoft.com/office/drawing/2014/main" id="{7454572A-D061-4EF7-8D47-C7BCE7153C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1119" y="5106323"/>
            <a:ext cx="2409825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5778634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2.  Victory Over Doubt:</a:t>
            </a:r>
            <a:br>
              <a:rPr lang="en-US" b="1" dirty="0"/>
            </a:br>
            <a:r>
              <a:rPr lang="en-US" sz="3200" b="1" dirty="0"/>
              <a:t>Believing the Gospel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Romans 10:17</a:t>
            </a:r>
          </a:p>
          <a:p>
            <a:r>
              <a:rPr lang="en-US" sz="2800" dirty="0">
                <a:solidFill>
                  <a:schemeClr val="tx1"/>
                </a:solidFill>
              </a:rPr>
              <a:t>John 20:30-31</a:t>
            </a:r>
          </a:p>
        </p:txBody>
      </p:sp>
      <p:pic>
        <p:nvPicPr>
          <p:cNvPr id="4" name="Picture 2" descr="http://4.bp.blogspot.com/_W9Mt-W-M5Dc/SwC_w7N-wSI/AAAAAAAAAIU/3pZS5o8-0UI/s320/mainimage.jpg">
            <a:extLst>
              <a:ext uri="{FF2B5EF4-FFF2-40B4-BE49-F238E27FC236}">
                <a16:creationId xmlns:a16="http://schemas.microsoft.com/office/drawing/2014/main" id="{7F85919D-1AB1-4433-B005-59D8143575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1119" y="5106323"/>
            <a:ext cx="2409825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3739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3.  Victory Over Indecision:</a:t>
            </a:r>
            <a:br>
              <a:rPr lang="en-US" b="1" dirty="0"/>
            </a:br>
            <a:r>
              <a:rPr lang="en-US" sz="3200" b="1" dirty="0"/>
              <a:t>Repentance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Romans 2:4</a:t>
            </a:r>
          </a:p>
          <a:p>
            <a:r>
              <a:rPr lang="en-US" sz="2800" dirty="0">
                <a:solidFill>
                  <a:schemeClr val="tx1"/>
                </a:solidFill>
              </a:rPr>
              <a:t>Acts 26:18-20; 17:30</a:t>
            </a:r>
          </a:p>
        </p:txBody>
      </p:sp>
      <p:pic>
        <p:nvPicPr>
          <p:cNvPr id="4" name="Picture 2" descr="http://4.bp.blogspot.com/_W9Mt-W-M5Dc/SwC_w7N-wSI/AAAAAAAAAIU/3pZS5o8-0UI/s320/mainimage.jpg">
            <a:extLst>
              <a:ext uri="{FF2B5EF4-FFF2-40B4-BE49-F238E27FC236}">
                <a16:creationId xmlns:a16="http://schemas.microsoft.com/office/drawing/2014/main" id="{3E03AB66-B2CF-456B-BD12-A36F709AE5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1119" y="5106323"/>
            <a:ext cx="2409825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0364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4.  Victory Over Cowardice:</a:t>
            </a:r>
            <a:br>
              <a:rPr lang="en-US" b="1" dirty="0"/>
            </a:br>
            <a:r>
              <a:rPr lang="en-US" sz="3200" b="1" dirty="0"/>
              <a:t>Confessing Our Faith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Luke 9:26; Revelation 21:8</a:t>
            </a:r>
          </a:p>
          <a:p>
            <a:r>
              <a:rPr lang="en-US" sz="2800" dirty="0">
                <a:solidFill>
                  <a:schemeClr val="tx1"/>
                </a:solidFill>
              </a:rPr>
              <a:t>1 Timothy 6:12</a:t>
            </a:r>
          </a:p>
          <a:p>
            <a:r>
              <a:rPr lang="en-US" sz="2800" dirty="0">
                <a:solidFill>
                  <a:schemeClr val="tx1"/>
                </a:solidFill>
              </a:rPr>
              <a:t>Matthew 10:32-33</a:t>
            </a:r>
          </a:p>
          <a:p>
            <a:r>
              <a:rPr lang="en-US" sz="2800" dirty="0">
                <a:solidFill>
                  <a:schemeClr val="tx1"/>
                </a:solidFill>
              </a:rPr>
              <a:t>Romans 10:9-10</a:t>
            </a:r>
          </a:p>
        </p:txBody>
      </p:sp>
      <p:pic>
        <p:nvPicPr>
          <p:cNvPr id="4" name="Picture 2" descr="http://4.bp.blogspot.com/_W9Mt-W-M5Dc/SwC_w7N-wSI/AAAAAAAAAIU/3pZS5o8-0UI/s320/mainimage.jpg">
            <a:extLst>
              <a:ext uri="{FF2B5EF4-FFF2-40B4-BE49-F238E27FC236}">
                <a16:creationId xmlns:a16="http://schemas.microsoft.com/office/drawing/2014/main" id="{0902837B-11AF-4F7B-82F6-458AE73015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1119" y="5106323"/>
            <a:ext cx="2409825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5098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5.  Victory Over Rebellion:</a:t>
            </a:r>
            <a:br>
              <a:rPr lang="en-US" b="1" dirty="0"/>
            </a:br>
            <a:r>
              <a:rPr lang="en-US" sz="3200" b="1" dirty="0"/>
              <a:t>Obedience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Hebrews 5:9</a:t>
            </a:r>
          </a:p>
          <a:p>
            <a:r>
              <a:rPr lang="en-US" sz="2800" dirty="0">
                <a:solidFill>
                  <a:schemeClr val="tx1"/>
                </a:solidFill>
              </a:rPr>
              <a:t>1 Peter 1:22</a:t>
            </a:r>
          </a:p>
          <a:p>
            <a:r>
              <a:rPr lang="en-US" sz="2800" dirty="0">
                <a:solidFill>
                  <a:schemeClr val="tx1"/>
                </a:solidFill>
              </a:rPr>
              <a:t>Mark 16:16; Acts 2:38</a:t>
            </a:r>
          </a:p>
        </p:txBody>
      </p:sp>
      <p:pic>
        <p:nvPicPr>
          <p:cNvPr id="4" name="Picture 2" descr="http://4.bp.blogspot.com/_W9Mt-W-M5Dc/SwC_w7N-wSI/AAAAAAAAAIU/3pZS5o8-0UI/s320/mainimage.jpg">
            <a:extLst>
              <a:ext uri="{FF2B5EF4-FFF2-40B4-BE49-F238E27FC236}">
                <a16:creationId xmlns:a16="http://schemas.microsoft.com/office/drawing/2014/main" id="{E13DB4E0-411F-4231-84E5-689A38F095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1119" y="5106323"/>
            <a:ext cx="2409825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1991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6.  Victory Over Sin:</a:t>
            </a:r>
            <a:br>
              <a:rPr lang="en-US" b="1" dirty="0"/>
            </a:br>
            <a:r>
              <a:rPr lang="en-US" sz="3200" b="1" dirty="0"/>
              <a:t>Forgiveness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Hebrews 8:12</a:t>
            </a:r>
          </a:p>
          <a:p>
            <a:r>
              <a:rPr lang="en-US" sz="2800" dirty="0">
                <a:solidFill>
                  <a:schemeClr val="tx1"/>
                </a:solidFill>
              </a:rPr>
              <a:t>1 John 1:7</a:t>
            </a:r>
          </a:p>
          <a:p>
            <a:r>
              <a:rPr lang="en-US" sz="2800" dirty="0">
                <a:solidFill>
                  <a:schemeClr val="tx1"/>
                </a:solidFill>
              </a:rPr>
              <a:t>Isaiah 1:18-20</a:t>
            </a:r>
          </a:p>
        </p:txBody>
      </p:sp>
      <p:pic>
        <p:nvPicPr>
          <p:cNvPr id="4" name="Picture 2" descr="http://4.bp.blogspot.com/_W9Mt-W-M5Dc/SwC_w7N-wSI/AAAAAAAAAIU/3pZS5o8-0UI/s320/mainimage.jpg">
            <a:extLst>
              <a:ext uri="{FF2B5EF4-FFF2-40B4-BE49-F238E27FC236}">
                <a16:creationId xmlns:a16="http://schemas.microsoft.com/office/drawing/2014/main" id="{BCEB262B-AF1C-4A1F-A48D-FB4B6A322B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1119" y="5106323"/>
            <a:ext cx="2409825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3462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7.  Victory Over Worldly Influence:</a:t>
            </a:r>
            <a:br>
              <a:rPr lang="en-US" b="1" dirty="0"/>
            </a:br>
            <a:r>
              <a:rPr lang="en-US" sz="3200" b="1" dirty="0"/>
              <a:t>Spiritual Growth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Ephesians 2:2; 4:21-24</a:t>
            </a:r>
          </a:p>
          <a:p>
            <a:r>
              <a:rPr lang="en-US" sz="2800" dirty="0">
                <a:solidFill>
                  <a:schemeClr val="tx1"/>
                </a:solidFill>
              </a:rPr>
              <a:t>2 Peter 3:18</a:t>
            </a:r>
          </a:p>
          <a:p>
            <a:r>
              <a:rPr lang="en-US" sz="2800" dirty="0">
                <a:solidFill>
                  <a:schemeClr val="tx1"/>
                </a:solidFill>
              </a:rPr>
              <a:t>Romans 12:1-2</a:t>
            </a:r>
          </a:p>
        </p:txBody>
      </p:sp>
      <p:pic>
        <p:nvPicPr>
          <p:cNvPr id="4" name="Picture 2" descr="http://4.bp.blogspot.com/_W9Mt-W-M5Dc/SwC_w7N-wSI/AAAAAAAAAIU/3pZS5o8-0UI/s320/mainimage.jpg">
            <a:extLst>
              <a:ext uri="{FF2B5EF4-FFF2-40B4-BE49-F238E27FC236}">
                <a16:creationId xmlns:a16="http://schemas.microsoft.com/office/drawing/2014/main" id="{825C4E06-9E0C-4738-9AB0-8B34156455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1119" y="5106323"/>
            <a:ext cx="2409825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148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8.  Victory Over Death:</a:t>
            </a:r>
            <a:br>
              <a:rPr lang="en-US" b="1" dirty="0"/>
            </a:br>
            <a:r>
              <a:rPr lang="en-US" sz="3200" b="1" dirty="0"/>
              <a:t>Resurrection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John 11:25-26</a:t>
            </a:r>
          </a:p>
          <a:p>
            <a:r>
              <a:rPr lang="en-US" sz="2800" dirty="0">
                <a:solidFill>
                  <a:schemeClr val="tx1"/>
                </a:solidFill>
              </a:rPr>
              <a:t>1 Corinthians 15:54-57</a:t>
            </a:r>
          </a:p>
        </p:txBody>
      </p:sp>
      <p:pic>
        <p:nvPicPr>
          <p:cNvPr id="4" name="Picture 2" descr="http://4.bp.blogspot.com/_W9Mt-W-M5Dc/SwC_w7N-wSI/AAAAAAAAAIU/3pZS5o8-0UI/s320/mainimage.jpg">
            <a:extLst>
              <a:ext uri="{FF2B5EF4-FFF2-40B4-BE49-F238E27FC236}">
                <a16:creationId xmlns:a16="http://schemas.microsoft.com/office/drawing/2014/main" id="{3EB6C2D5-FF46-4B23-B313-CDC0AF754F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1119" y="5106323"/>
            <a:ext cx="2409825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3413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1_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3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33</TotalTime>
  <Words>126</Words>
  <Application>Microsoft Office PowerPoint</Application>
  <PresentationFormat>On-screen Show (4:3)</PresentationFormat>
  <Paragraphs>42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Gill Sans MT</vt:lpstr>
      <vt:lpstr>Wingdings 2</vt:lpstr>
      <vt:lpstr>Dividend</vt:lpstr>
      <vt:lpstr>1_Dividend</vt:lpstr>
      <vt:lpstr>Office Theme</vt:lpstr>
      <vt:lpstr>The Victories Of Conversion</vt:lpstr>
      <vt:lpstr>1.  Victory Over Indifference: Hearing the Gospel</vt:lpstr>
      <vt:lpstr>2.  Victory Over Doubt: Believing the Gospel</vt:lpstr>
      <vt:lpstr>3.  Victory Over Indecision: Repentance</vt:lpstr>
      <vt:lpstr>4.  Victory Over Cowardice: Confessing Our Faith</vt:lpstr>
      <vt:lpstr>5.  Victory Over Rebellion: Obedience</vt:lpstr>
      <vt:lpstr>6.  Victory Over Sin: Forgiveness</vt:lpstr>
      <vt:lpstr>7.  Victory Over Worldly Influence: Spiritual Growth</vt:lpstr>
      <vt:lpstr>8.  Victory Over Death: Resurrection</vt:lpstr>
      <vt:lpstr>Only In Christ  do We Have Victory Over…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Knollwood</cp:lastModifiedBy>
  <cp:revision>7</cp:revision>
  <dcterms:created xsi:type="dcterms:W3CDTF">2017-06-08T11:22:30Z</dcterms:created>
  <dcterms:modified xsi:type="dcterms:W3CDTF">2017-06-20T16:17:06Z</dcterms:modified>
</cp:coreProperties>
</file>