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6" r:id="rId4"/>
    <p:sldId id="261" r:id="rId5"/>
    <p:sldId id="262" r:id="rId6"/>
    <p:sldId id="264" r:id="rId7"/>
    <p:sldId id="265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6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9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93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4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10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9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06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10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8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61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8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2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00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32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07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4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1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2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6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24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4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3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BC954-2A98-4212-A9EF-9C7DA3DFD920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71065-2C24-40A9-ADE0-1A59461CE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136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40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lcgov.com/sites/default/files/images/cemetery/2012/11th%2520ave%2520wall%2520tree%2520pic%2520of%2520valley%252000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r="12500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5800" y="556592"/>
            <a:ext cx="7772400" cy="1205948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55380"/>
            <a:ext cx="7772400" cy="846276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 Black" panose="020B0A04020102020204" pitchFamily="34" charset="0"/>
              </a:rPr>
              <a:t>Where Are the Dead?</a:t>
            </a:r>
          </a:p>
        </p:txBody>
      </p:sp>
    </p:spTree>
    <p:extLst>
      <p:ext uri="{BB962C8B-B14F-4D97-AF65-F5344CB8AC3E}">
        <p14:creationId xmlns:p14="http://schemas.microsoft.com/office/powerpoint/2010/main" val="17199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610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5061"/>
            <a:ext cx="7886700" cy="4281902"/>
          </a:xfrm>
        </p:spPr>
        <p:txBody>
          <a:bodyPr/>
          <a:lstStyle/>
          <a:p>
            <a:r>
              <a:rPr lang="en-US" dirty="0"/>
              <a:t>All of us will die - </a:t>
            </a:r>
            <a:r>
              <a:rPr lang="en-US" dirty="0">
                <a:solidFill>
                  <a:srgbClr val="002060"/>
                </a:solidFill>
              </a:rPr>
              <a:t>Heb. 9:27</a:t>
            </a:r>
          </a:p>
          <a:p>
            <a:r>
              <a:rPr lang="en-US" dirty="0"/>
              <a:t>Death is a separation of man’s physical body and his eternal soul - </a:t>
            </a:r>
            <a:r>
              <a:rPr lang="en-US" dirty="0">
                <a:solidFill>
                  <a:srgbClr val="002060"/>
                </a:solidFill>
              </a:rPr>
              <a:t>James 2:26; Eccl. 12:7</a:t>
            </a:r>
          </a:p>
        </p:txBody>
      </p:sp>
      <p:pic>
        <p:nvPicPr>
          <p:cNvPr id="1026" name="Picture 2" descr="Headstone tombstone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575" y="4347800"/>
            <a:ext cx="1574938" cy="171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09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610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Hades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5061"/>
            <a:ext cx="7886700" cy="4281902"/>
          </a:xfrm>
        </p:spPr>
        <p:txBody>
          <a:bodyPr/>
          <a:lstStyle/>
          <a:p>
            <a:r>
              <a:rPr lang="en-US" dirty="0"/>
              <a:t>A place in the spiritual realm.</a:t>
            </a:r>
          </a:p>
          <a:p>
            <a:r>
              <a:rPr lang="en-US" dirty="0"/>
              <a:t>The place of departed spirits. </a:t>
            </a:r>
          </a:p>
          <a:p>
            <a:endParaRPr lang="en-US" sz="800" dirty="0"/>
          </a:p>
          <a:p>
            <a:r>
              <a:rPr lang="en-US" dirty="0"/>
              <a:t>Called “</a:t>
            </a:r>
            <a:r>
              <a:rPr lang="en-US" dirty="0" err="1"/>
              <a:t>Sheol</a:t>
            </a:r>
            <a:r>
              <a:rPr lang="en-US" dirty="0"/>
              <a:t>” in the Old Testament (Hebrew), called “Hades” in the New Testament (Greek). </a:t>
            </a:r>
            <a:endParaRPr lang="en-US" dirty="0">
              <a:solidFill>
                <a:srgbClr val="002060"/>
              </a:solidFill>
            </a:endParaRPr>
          </a:p>
          <a:p>
            <a:endParaRPr lang="en-US" sz="800" dirty="0"/>
          </a:p>
          <a:p>
            <a:r>
              <a:rPr lang="en-US" dirty="0"/>
              <a:t>The King James Version uses the English word “Hell” to translate both </a:t>
            </a:r>
            <a:r>
              <a:rPr lang="en-US" i="1" dirty="0"/>
              <a:t>hades</a:t>
            </a:r>
            <a:r>
              <a:rPr lang="en-US" dirty="0"/>
              <a:t> and </a:t>
            </a:r>
            <a:r>
              <a:rPr lang="en-US" i="1" dirty="0" err="1"/>
              <a:t>gehenna</a:t>
            </a:r>
            <a:r>
              <a:rPr lang="en-US" dirty="0"/>
              <a:t>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8650" y="444638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we know about Hades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Luke 16:19-31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7901"/>
            <a:ext cx="7137124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place for both the righteous and the wicked. </a:t>
            </a:r>
          </a:p>
          <a:p>
            <a:r>
              <a:rPr lang="en-US" dirty="0">
                <a:solidFill>
                  <a:schemeClr val="bg1"/>
                </a:solidFill>
              </a:rPr>
              <a:t>The righteous are in “Abraham’s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Bosom,” the wicked are in “Torment.”</a:t>
            </a:r>
          </a:p>
          <a:p>
            <a:r>
              <a:rPr lang="en-US" dirty="0">
                <a:solidFill>
                  <a:schemeClr val="bg1"/>
                </a:solidFill>
              </a:rPr>
              <a:t>The righteous man was comforted. </a:t>
            </a:r>
          </a:p>
          <a:p>
            <a:r>
              <a:rPr lang="en-US" dirty="0">
                <a:solidFill>
                  <a:schemeClr val="bg1"/>
                </a:solidFill>
              </a:rPr>
              <a:t>The wicked man was tormented. </a:t>
            </a:r>
          </a:p>
          <a:p>
            <a:r>
              <a:rPr lang="en-US" dirty="0">
                <a:solidFill>
                  <a:schemeClr val="bg1"/>
                </a:solidFill>
              </a:rPr>
              <a:t>There was a great gulf fixed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between the two, no one could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pass from one to the other.  </a:t>
            </a:r>
          </a:p>
        </p:txBody>
      </p:sp>
      <p:sp>
        <p:nvSpPr>
          <p:cNvPr id="2" name="Rectangle 1"/>
          <p:cNvSpPr/>
          <p:nvPr/>
        </p:nvSpPr>
        <p:spPr>
          <a:xfrm>
            <a:off x="6573078" y="2718144"/>
            <a:ext cx="2021784" cy="36310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download?mid=1%5f209536%5fACRl%2fNgAAI%2b8SXpuAAxeDTZJiuM&amp;pid=3&amp;fid=Inbox&amp;inline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5" t="21736" r="54503" b="3315"/>
          <a:stretch/>
        </p:blipFill>
        <p:spPr bwMode="auto">
          <a:xfrm>
            <a:off x="6686550" y="2782957"/>
            <a:ext cx="1828800" cy="352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06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610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 Return of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5060"/>
            <a:ext cx="7886700" cy="4651513"/>
          </a:xfrm>
        </p:spPr>
        <p:txBody>
          <a:bodyPr>
            <a:normAutofit/>
          </a:bodyPr>
          <a:lstStyle/>
          <a:p>
            <a:r>
              <a:rPr lang="en-US" dirty="0"/>
              <a:t>Resurrection of the Dead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John 5:28-29; 1 Thess. 4:13-18</a:t>
            </a:r>
          </a:p>
          <a:p>
            <a:r>
              <a:rPr lang="en-US" dirty="0"/>
              <a:t>Destruction of the Heaven and Earth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2 Peter 3:10-13</a:t>
            </a:r>
          </a:p>
          <a:p>
            <a:r>
              <a:rPr lang="en-US" dirty="0"/>
              <a:t>Judgment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Revelation 20:11-15 </a:t>
            </a:r>
          </a:p>
          <a:p>
            <a:r>
              <a:rPr lang="en-US" dirty="0"/>
              <a:t>Eternity Begins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Matthew 25:46</a:t>
            </a:r>
          </a:p>
        </p:txBody>
      </p:sp>
    </p:spTree>
    <p:extLst>
      <p:ext uri="{BB962C8B-B14F-4D97-AF65-F5344CB8AC3E}">
        <p14:creationId xmlns:p14="http://schemas.microsoft.com/office/powerpoint/2010/main" val="393913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50574"/>
            <a:ext cx="7886700" cy="572638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Resurrection of the Dead</a:t>
            </a:r>
          </a:p>
          <a:p>
            <a:r>
              <a:rPr lang="en-US" b="1" dirty="0">
                <a:solidFill>
                  <a:schemeClr val="bg1"/>
                </a:solidFill>
              </a:rPr>
              <a:t>Destruction of the Heaven and Earth</a:t>
            </a:r>
          </a:p>
          <a:p>
            <a:r>
              <a:rPr lang="en-US" b="1" dirty="0">
                <a:solidFill>
                  <a:schemeClr val="bg1"/>
                </a:solidFill>
              </a:rPr>
              <a:t>Judgment</a:t>
            </a:r>
          </a:p>
          <a:p>
            <a:r>
              <a:rPr lang="en-US" b="1" dirty="0">
                <a:solidFill>
                  <a:schemeClr val="bg1"/>
                </a:solidFill>
              </a:rPr>
              <a:t>Eternity Begins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download?mid=1%5f209536%5fACRl%2fNgAAI%2b8SXpuAAxeDTZJiuM&amp;pid=3&amp;fid=Inbox&amp;inline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" t="21736" r="1596" b="3315"/>
          <a:stretch/>
        </p:blipFill>
        <p:spPr bwMode="auto">
          <a:xfrm>
            <a:off x="795131" y="2888975"/>
            <a:ext cx="7673008" cy="363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958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82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159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Office Theme</vt:lpstr>
      <vt:lpstr>1_Office Theme</vt:lpstr>
      <vt:lpstr>PowerPoint Presentation</vt:lpstr>
      <vt:lpstr>Where Are the Dead?</vt:lpstr>
      <vt:lpstr>1. Death</vt:lpstr>
      <vt:lpstr>2. Hades</vt:lpstr>
      <vt:lpstr>What we know about Hades Luke 16:19-31</vt:lpstr>
      <vt:lpstr>3. The Return of Christ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Are the Dead?</dc:title>
  <dc:creator>Heath Rogers</dc:creator>
  <cp:lastModifiedBy>Heath Rogers</cp:lastModifiedBy>
  <cp:revision>13</cp:revision>
  <dcterms:created xsi:type="dcterms:W3CDTF">2017-05-26T19:08:40Z</dcterms:created>
  <dcterms:modified xsi:type="dcterms:W3CDTF">2017-05-27T15:20:55Z</dcterms:modified>
</cp:coreProperties>
</file>