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Lst>
  <p:sldIdLst>
    <p:sldId id="258" r:id="rId3"/>
    <p:sldId id="256" r:id="rId4"/>
    <p:sldId id="257" r:id="rId5"/>
    <p:sldId id="260" r:id="rId6"/>
    <p:sldId id="269" r:id="rId7"/>
    <p:sldId id="263" r:id="rId8"/>
    <p:sldId id="265" r:id="rId9"/>
    <p:sldId id="270" r:id="rId10"/>
    <p:sldId id="266" r:id="rId11"/>
    <p:sldId id="267" r:id="rId12"/>
    <p:sldId id="268" r:id="rId13"/>
    <p:sldId id="264" r:id="rId14"/>
    <p:sldId id="25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0" d="100"/>
          <a:sy n="70" d="100"/>
        </p:scale>
        <p:origin x="1410"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CCA0D2-6E87-45CA-B605-A65E907B6FD1}"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1519962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CCA0D2-6E87-45CA-B605-A65E907B6FD1}"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3328285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CCA0D2-6E87-45CA-B605-A65E907B6FD1}"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395062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EBCCA0D2-6E87-45CA-B605-A65E907B6FD1}"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3319504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CCA0D2-6E87-45CA-B605-A65E907B6FD1}"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35400890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CCA0D2-6E87-45CA-B605-A65E907B6FD1}"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38501422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CCA0D2-6E87-45CA-B605-A65E907B6FD1}"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33600495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BCCA0D2-6E87-45CA-B605-A65E907B6FD1}" type="datetimeFigureOut">
              <a:rPr lang="en-US" smtClean="0"/>
              <a:t>5/27/2017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37348334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BCCA0D2-6E87-45CA-B605-A65E907B6FD1}" type="datetimeFigureOut">
              <a:rPr lang="en-US" smtClean="0"/>
              <a:t>5/27/2017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41144743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CA0D2-6E87-45CA-B605-A65E907B6FD1}" type="datetimeFigureOut">
              <a:rPr lang="en-US" smtClean="0"/>
              <a:t>5/27/2017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2845986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BCCA0D2-6E87-45CA-B605-A65E907B6FD1}"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1398124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CCA0D2-6E87-45CA-B605-A65E907B6FD1}"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17935387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BCCA0D2-6E87-45CA-B605-A65E907B6FD1}"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8506866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CCA0D2-6E87-45CA-B605-A65E907B6FD1}"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33979780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CCA0D2-6E87-45CA-B605-A65E907B6FD1}"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3555516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CCA0D2-6E87-45CA-B605-A65E907B6FD1}"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1401704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CCA0D2-6E87-45CA-B605-A65E907B6FD1}"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147333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BCCA0D2-6E87-45CA-B605-A65E907B6FD1}" type="datetimeFigureOut">
              <a:rPr lang="en-US" smtClean="0"/>
              <a:t>5/27/2017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699432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CCA0D2-6E87-45CA-B605-A65E907B6FD1}" type="datetimeFigureOut">
              <a:rPr lang="en-US" smtClean="0"/>
              <a:t>5/27/2017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690728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CA0D2-6E87-45CA-B605-A65E907B6FD1}" type="datetimeFigureOut">
              <a:rPr lang="en-US" smtClean="0"/>
              <a:t>5/27/2017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2790441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BCCA0D2-6E87-45CA-B605-A65E907B6FD1}"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851183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BCCA0D2-6E87-45CA-B605-A65E907B6FD1}"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5AB90-5665-481C-BD41-7DC718927FC7}" type="slidenum">
              <a:rPr lang="en-US" smtClean="0"/>
              <a:t>‹#›</a:t>
            </a:fld>
            <a:endParaRPr lang="en-US"/>
          </a:p>
        </p:txBody>
      </p:sp>
    </p:spTree>
    <p:extLst>
      <p:ext uri="{BB962C8B-B14F-4D97-AF65-F5344CB8AC3E}">
        <p14:creationId xmlns:p14="http://schemas.microsoft.com/office/powerpoint/2010/main" val="1648034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CCA0D2-6E87-45CA-B605-A65E907B6FD1}" type="datetimeFigureOut">
              <a:rPr lang="en-US" smtClean="0"/>
              <a:t>5/27/2017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75AB90-5665-481C-BD41-7DC718927FC7}" type="slidenum">
              <a:rPr lang="en-US" smtClean="0"/>
              <a:t>‹#›</a:t>
            </a:fld>
            <a:endParaRPr lang="en-US"/>
          </a:p>
        </p:txBody>
      </p:sp>
    </p:spTree>
    <p:extLst>
      <p:ext uri="{BB962C8B-B14F-4D97-AF65-F5344CB8AC3E}">
        <p14:creationId xmlns:p14="http://schemas.microsoft.com/office/powerpoint/2010/main" val="312707345"/>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BCCA0D2-6E87-45CA-B605-A65E907B6FD1}" type="datetimeFigureOut">
              <a:rPr lang="en-US" smtClean="0"/>
              <a:t>5/27/2017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B75AB90-5665-481C-BD41-7DC718927FC7}" type="slidenum">
              <a:rPr lang="en-US" smtClean="0"/>
              <a:t>‹#›</a:t>
            </a:fld>
            <a:endParaRPr lang="en-US"/>
          </a:p>
        </p:txBody>
      </p:sp>
    </p:spTree>
    <p:extLst>
      <p:ext uri="{BB962C8B-B14F-4D97-AF65-F5344CB8AC3E}">
        <p14:creationId xmlns:p14="http://schemas.microsoft.com/office/powerpoint/2010/main" val="418588747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5503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mn-lt"/>
              </a:rPr>
              <a:t>4. Baptism Washes Away Sins</a:t>
            </a:r>
          </a:p>
        </p:txBody>
      </p:sp>
      <p:sp>
        <p:nvSpPr>
          <p:cNvPr id="3" name="Content Placeholder 2"/>
          <p:cNvSpPr>
            <a:spLocks noGrp="1"/>
          </p:cNvSpPr>
          <p:nvPr>
            <p:ph idx="1"/>
          </p:nvPr>
        </p:nvSpPr>
        <p:spPr/>
        <p:txBody>
          <a:bodyPr>
            <a:normAutofit/>
          </a:bodyPr>
          <a:lstStyle/>
          <a:p>
            <a:pPr marL="0" indent="0">
              <a:buNone/>
            </a:pPr>
            <a:r>
              <a:rPr lang="en-US" sz="2800" dirty="0"/>
              <a:t>And now why are you waiting? Arise and be baptized, and wash away your sins, calling on the name of the Lord.</a:t>
            </a:r>
          </a:p>
          <a:p>
            <a:pPr marL="0" indent="0" algn="r">
              <a:buNone/>
            </a:pPr>
            <a:r>
              <a:rPr lang="en-US" sz="2800" dirty="0"/>
              <a:t>Acts 22:16</a:t>
            </a:r>
          </a:p>
          <a:p>
            <a:pPr marL="0" indent="0">
              <a:buNone/>
            </a:pPr>
            <a:endParaRPr lang="en-US" sz="1000" dirty="0"/>
          </a:p>
          <a:p>
            <a:pPr marL="0" indent="0">
              <a:buNone/>
            </a:pPr>
            <a:r>
              <a:rPr lang="en-US" sz="2800" dirty="0"/>
              <a:t>Not by works of righteousness which we have done, but according to His mercy He saved us, through the washing of regeneration and renewing of the Holy Spirit.</a:t>
            </a:r>
          </a:p>
          <a:p>
            <a:pPr marL="0" indent="0" algn="r">
              <a:buNone/>
            </a:pPr>
            <a:r>
              <a:rPr lang="en-US" sz="2800" dirty="0"/>
              <a:t>Titus 3:5</a:t>
            </a:r>
          </a:p>
          <a:p>
            <a:pPr marL="0" indent="0">
              <a:buNone/>
            </a:pPr>
            <a:endParaRPr lang="en-US" sz="2800" dirty="0"/>
          </a:p>
        </p:txBody>
      </p:sp>
    </p:spTree>
    <p:extLst>
      <p:ext uri="{BB962C8B-B14F-4D97-AF65-F5344CB8AC3E}">
        <p14:creationId xmlns:p14="http://schemas.microsoft.com/office/powerpoint/2010/main" val="16856224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mn-lt"/>
              </a:rPr>
              <a:t>5. There Is Only One Baptism</a:t>
            </a:r>
          </a:p>
        </p:txBody>
      </p:sp>
      <p:sp>
        <p:nvSpPr>
          <p:cNvPr id="3" name="Content Placeholder 2"/>
          <p:cNvSpPr>
            <a:spLocks noGrp="1"/>
          </p:cNvSpPr>
          <p:nvPr>
            <p:ph idx="1"/>
          </p:nvPr>
        </p:nvSpPr>
        <p:spPr/>
        <p:txBody>
          <a:bodyPr>
            <a:normAutofit/>
          </a:bodyPr>
          <a:lstStyle/>
          <a:p>
            <a:pPr marL="514350" indent="-514350">
              <a:buFont typeface="+mj-lt"/>
              <a:buAutoNum type="arabicPeriod" startAt="4"/>
            </a:pPr>
            <a:r>
              <a:rPr lang="en-US" sz="2800" dirty="0"/>
              <a:t>There is one body and one Spirit, just as you were called in one hope of your calling; </a:t>
            </a:r>
          </a:p>
          <a:p>
            <a:pPr marL="514350" indent="-514350">
              <a:buFont typeface="+mj-lt"/>
              <a:buAutoNum type="arabicPeriod" startAt="4"/>
            </a:pPr>
            <a:r>
              <a:rPr lang="en-US" sz="2800" dirty="0"/>
              <a:t>one Lord, one faith, one baptism; </a:t>
            </a:r>
          </a:p>
          <a:p>
            <a:pPr marL="514350" indent="-514350">
              <a:buFont typeface="+mj-lt"/>
              <a:buAutoNum type="arabicPeriod" startAt="4"/>
            </a:pPr>
            <a:r>
              <a:rPr lang="en-US" sz="2800" dirty="0"/>
              <a:t>one God and Father of all, who is above all, and through all, and in you all.</a:t>
            </a:r>
          </a:p>
          <a:p>
            <a:pPr marL="0" indent="0" algn="r">
              <a:buNone/>
            </a:pPr>
            <a:r>
              <a:rPr lang="en-US" sz="2800" dirty="0"/>
              <a:t>Ephesians 4:4-6</a:t>
            </a:r>
          </a:p>
        </p:txBody>
      </p:sp>
    </p:spTree>
    <p:extLst>
      <p:ext uri="{BB962C8B-B14F-4D97-AF65-F5344CB8AC3E}">
        <p14:creationId xmlns:p14="http://schemas.microsoft.com/office/powerpoint/2010/main" val="18292083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denversouthedp.org/wp-content/uploads/2016/04/Water.jpg"/>
          <p:cNvPicPr>
            <a:picLocks noChangeAspect="1" noChangeArrowheads="1"/>
          </p:cNvPicPr>
          <p:nvPr/>
        </p:nvPicPr>
        <p:blipFill rotWithShape="1">
          <a:blip r:embed="rId2">
            <a:extLst>
              <a:ext uri="{28A0092B-C50C-407E-A947-70E740481C1C}">
                <a14:useLocalDpi xmlns:a14="http://schemas.microsoft.com/office/drawing/2010/main" val="0"/>
              </a:ext>
            </a:extLst>
          </a:blip>
          <a:srcRect b="22601"/>
          <a:stretch/>
        </p:blipFill>
        <p:spPr bwMode="auto">
          <a:xfrm>
            <a:off x="0" y="2871581"/>
            <a:ext cx="9144000" cy="397979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31305" y="365126"/>
            <a:ext cx="8454886" cy="1325563"/>
          </a:xfrm>
        </p:spPr>
        <p:txBody>
          <a:bodyPr>
            <a:normAutofit/>
          </a:bodyPr>
          <a:lstStyle/>
          <a:p>
            <a:pPr algn="ctr"/>
            <a:r>
              <a:rPr lang="en-US" sz="3600" b="1" dirty="0">
                <a:solidFill>
                  <a:srgbClr val="002060"/>
                </a:solidFill>
                <a:latin typeface="+mn-lt"/>
              </a:rPr>
              <a:t>Paul, what can you tell us about Baptism?</a:t>
            </a:r>
          </a:p>
        </p:txBody>
      </p:sp>
      <p:sp>
        <p:nvSpPr>
          <p:cNvPr id="3" name="Content Placeholder 2"/>
          <p:cNvSpPr>
            <a:spLocks noGrp="1"/>
          </p:cNvSpPr>
          <p:nvPr>
            <p:ph idx="1"/>
          </p:nvPr>
        </p:nvSpPr>
        <p:spPr>
          <a:xfrm>
            <a:off x="1384022" y="1653349"/>
            <a:ext cx="6832324" cy="4351338"/>
          </a:xfrm>
        </p:spPr>
        <p:txBody>
          <a:bodyPr>
            <a:normAutofit/>
          </a:bodyPr>
          <a:lstStyle/>
          <a:p>
            <a:r>
              <a:rPr lang="en-US" sz="3200" dirty="0"/>
              <a:t>Baptism places us in Christ, His Death, and His Body.</a:t>
            </a:r>
          </a:p>
          <a:p>
            <a:r>
              <a:rPr lang="en-US" sz="3200" dirty="0"/>
              <a:t>Baptism washes away our sins. </a:t>
            </a:r>
          </a:p>
          <a:p>
            <a:r>
              <a:rPr lang="en-US" sz="3200" dirty="0"/>
              <a:t>There is only one baptism. </a:t>
            </a:r>
          </a:p>
        </p:txBody>
      </p:sp>
    </p:spTree>
    <p:extLst>
      <p:ext uri="{BB962C8B-B14F-4D97-AF65-F5344CB8AC3E}">
        <p14:creationId xmlns:p14="http://schemas.microsoft.com/office/powerpoint/2010/main" val="383348141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92083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denversouthedp.org/wp-content/uploads/2016/04/Water.jpg"/>
          <p:cNvPicPr>
            <a:picLocks noChangeAspect="1" noChangeArrowheads="1"/>
          </p:cNvPicPr>
          <p:nvPr/>
        </p:nvPicPr>
        <p:blipFill rotWithShape="1">
          <a:blip r:embed="rId2">
            <a:extLst>
              <a:ext uri="{28A0092B-C50C-407E-A947-70E740481C1C}">
                <a14:useLocalDpi xmlns:a14="http://schemas.microsoft.com/office/drawing/2010/main" val="0"/>
              </a:ext>
            </a:extLst>
          </a:blip>
          <a:srcRect b="22601"/>
          <a:stretch/>
        </p:blipFill>
        <p:spPr bwMode="auto">
          <a:xfrm>
            <a:off x="0" y="2871581"/>
            <a:ext cx="9144000" cy="397979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143000" y="605527"/>
            <a:ext cx="6858000" cy="2387600"/>
          </a:xfrm>
        </p:spPr>
        <p:txBody>
          <a:bodyPr/>
          <a:lstStyle/>
          <a:p>
            <a:r>
              <a:rPr lang="en-US" b="1" dirty="0">
                <a:latin typeface="+mn-lt"/>
              </a:rPr>
              <a:t>The Apostle Paul </a:t>
            </a:r>
            <a:br>
              <a:rPr lang="en-US" b="1" dirty="0">
                <a:latin typeface="+mn-lt"/>
              </a:rPr>
            </a:br>
            <a:r>
              <a:rPr lang="en-US" b="1" dirty="0">
                <a:latin typeface="+mn-lt"/>
              </a:rPr>
              <a:t>on the Purpose </a:t>
            </a:r>
            <a:br>
              <a:rPr lang="en-US" b="1" dirty="0">
                <a:latin typeface="+mn-lt"/>
              </a:rPr>
            </a:br>
            <a:r>
              <a:rPr lang="en-US" b="1" dirty="0">
                <a:latin typeface="+mn-lt"/>
              </a:rPr>
              <a:t>of Baptism</a:t>
            </a:r>
          </a:p>
        </p:txBody>
      </p:sp>
      <p:sp>
        <p:nvSpPr>
          <p:cNvPr id="3" name="Subtitle 2"/>
          <p:cNvSpPr>
            <a:spLocks noGrp="1"/>
          </p:cNvSpPr>
          <p:nvPr>
            <p:ph type="subTitle" idx="1"/>
          </p:nvPr>
        </p:nvSpPr>
        <p:spPr>
          <a:xfrm>
            <a:off x="1143000" y="3085202"/>
            <a:ext cx="6858000" cy="1655762"/>
          </a:xfrm>
        </p:spPr>
        <p:txBody>
          <a:bodyPr>
            <a:normAutofit/>
          </a:bodyPr>
          <a:lstStyle/>
          <a:p>
            <a:r>
              <a:rPr lang="en-US" sz="2800" b="1" dirty="0">
                <a:solidFill>
                  <a:srgbClr val="002060"/>
                </a:solidFill>
              </a:rPr>
              <a:t>1 Corinthians 1:17</a:t>
            </a:r>
          </a:p>
        </p:txBody>
      </p:sp>
    </p:spTree>
    <p:extLst>
      <p:ext uri="{BB962C8B-B14F-4D97-AF65-F5344CB8AC3E}">
        <p14:creationId xmlns:p14="http://schemas.microsoft.com/office/powerpoint/2010/main" val="2236499728"/>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mn-lt"/>
              </a:rPr>
              <a:t>1. Baptized Into Christ</a:t>
            </a:r>
          </a:p>
        </p:txBody>
      </p:sp>
      <p:sp>
        <p:nvSpPr>
          <p:cNvPr id="3" name="Content Placeholder 2"/>
          <p:cNvSpPr>
            <a:spLocks noGrp="1"/>
          </p:cNvSpPr>
          <p:nvPr>
            <p:ph idx="1"/>
          </p:nvPr>
        </p:nvSpPr>
        <p:spPr/>
        <p:txBody>
          <a:bodyPr>
            <a:normAutofit/>
          </a:bodyPr>
          <a:lstStyle/>
          <a:p>
            <a:pPr marL="514350" indent="-514350">
              <a:buFont typeface="+mj-lt"/>
              <a:buAutoNum type="arabicPeriod" startAt="26"/>
            </a:pPr>
            <a:r>
              <a:rPr lang="en-US" sz="2800" dirty="0"/>
              <a:t>For you are all sons of God through faith in Christ Jesus. </a:t>
            </a:r>
          </a:p>
          <a:p>
            <a:pPr marL="514350" indent="-514350">
              <a:buFont typeface="+mj-lt"/>
              <a:buAutoNum type="arabicPeriod" startAt="26"/>
            </a:pPr>
            <a:r>
              <a:rPr lang="en-US" sz="2800" dirty="0"/>
              <a:t>For as many of you as were baptized into Christ have put on Christ.</a:t>
            </a:r>
          </a:p>
          <a:p>
            <a:pPr marL="0" indent="0" algn="r">
              <a:buNone/>
            </a:pPr>
            <a:r>
              <a:rPr lang="en-US" sz="2800" dirty="0"/>
              <a:t>Galatians 3:26-27</a:t>
            </a:r>
          </a:p>
          <a:p>
            <a:endParaRPr lang="en-US" sz="2800" dirty="0"/>
          </a:p>
        </p:txBody>
      </p:sp>
    </p:spTree>
    <p:extLst>
      <p:ext uri="{BB962C8B-B14F-4D97-AF65-F5344CB8AC3E}">
        <p14:creationId xmlns:p14="http://schemas.microsoft.com/office/powerpoint/2010/main" val="423672582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794" y="326974"/>
            <a:ext cx="8011876" cy="1329547"/>
          </a:xfrm>
        </p:spPr>
        <p:txBody>
          <a:bodyPr>
            <a:noAutofit/>
          </a:bodyPr>
          <a:lstStyle/>
          <a:p>
            <a:pPr algn="ctr"/>
            <a:r>
              <a:rPr lang="en-US" sz="3600" b="1" dirty="0">
                <a:solidFill>
                  <a:srgbClr val="002060"/>
                </a:solidFill>
                <a:latin typeface="+mn-lt"/>
              </a:rPr>
              <a:t>Every Spiritual Blessing Is Found In Christ </a:t>
            </a:r>
            <a:r>
              <a:rPr lang="en-US" sz="3200" b="1" dirty="0">
                <a:solidFill>
                  <a:srgbClr val="002060"/>
                </a:solidFill>
                <a:latin typeface="+mn-lt"/>
              </a:rPr>
              <a:t>Ephesians 1:1-14</a:t>
            </a:r>
            <a:endParaRPr lang="en-US" sz="3600" b="1" dirty="0">
              <a:solidFill>
                <a:srgbClr val="002060"/>
              </a:solidFill>
              <a:latin typeface="+mn-lt"/>
            </a:endParaRPr>
          </a:p>
        </p:txBody>
      </p:sp>
      <p:sp>
        <p:nvSpPr>
          <p:cNvPr id="4" name="Rectangle 3"/>
          <p:cNvSpPr/>
          <p:nvPr/>
        </p:nvSpPr>
        <p:spPr>
          <a:xfrm>
            <a:off x="265043" y="1987826"/>
            <a:ext cx="5592418" cy="4572000"/>
          </a:xfrm>
          <a:prstGeom prst="rect">
            <a:avLst/>
          </a:prstGeom>
          <a:solidFill>
            <a:schemeClr val="bg1"/>
          </a:solidFill>
          <a:ln w="381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26306" y="2160106"/>
            <a:ext cx="5105870" cy="4293703"/>
          </a:xfrm>
          <a:solidFill>
            <a:schemeClr val="bg1"/>
          </a:solidFill>
          <a:ln>
            <a:noFill/>
          </a:ln>
          <a:effectLst/>
        </p:spPr>
        <p:txBody>
          <a:bodyPr>
            <a:normAutofit/>
          </a:bodyPr>
          <a:lstStyle/>
          <a:p>
            <a:pPr marL="0" indent="0" algn="ctr">
              <a:buNone/>
            </a:pPr>
            <a:r>
              <a:rPr lang="en-US" sz="3200" b="1" dirty="0"/>
              <a:t>In Christ…</a:t>
            </a:r>
          </a:p>
          <a:p>
            <a:pPr marL="0" indent="0" algn="ctr">
              <a:buNone/>
            </a:pPr>
            <a:endParaRPr lang="en-US" sz="800" b="1" dirty="0"/>
          </a:p>
          <a:p>
            <a:r>
              <a:rPr lang="en-US" sz="2800" b="1" dirty="0"/>
              <a:t>We are chosen (v. 4)</a:t>
            </a:r>
          </a:p>
          <a:p>
            <a:r>
              <a:rPr lang="en-US" sz="2800" b="1" dirty="0"/>
              <a:t>Adopted as sons (v. 5)</a:t>
            </a:r>
          </a:p>
          <a:p>
            <a:r>
              <a:rPr lang="en-US" sz="2800" b="1" dirty="0"/>
              <a:t>Accepted (v. 6)</a:t>
            </a:r>
          </a:p>
          <a:p>
            <a:r>
              <a:rPr lang="en-US" sz="2800" b="1" dirty="0"/>
              <a:t>Redeemed, forgiven (v. 7)</a:t>
            </a:r>
          </a:p>
          <a:p>
            <a:r>
              <a:rPr lang="en-US" sz="2800" b="1" dirty="0"/>
              <a:t>Made known the mystery (v. 9)</a:t>
            </a:r>
          </a:p>
          <a:p>
            <a:r>
              <a:rPr lang="en-US" sz="2800" b="1" dirty="0"/>
              <a:t>Inheritance (v. 11)</a:t>
            </a:r>
          </a:p>
          <a:p>
            <a:r>
              <a:rPr lang="en-US" sz="2800" b="1" dirty="0"/>
              <a:t>Sealed with Holy Spirit (v. 13)</a:t>
            </a:r>
          </a:p>
        </p:txBody>
      </p:sp>
    </p:spTree>
    <p:extLst>
      <p:ext uri="{BB962C8B-B14F-4D97-AF65-F5344CB8AC3E}">
        <p14:creationId xmlns:p14="http://schemas.microsoft.com/office/powerpoint/2010/main" val="2952438894"/>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794" y="326974"/>
            <a:ext cx="8011876" cy="1329547"/>
          </a:xfrm>
        </p:spPr>
        <p:txBody>
          <a:bodyPr>
            <a:noAutofit/>
          </a:bodyPr>
          <a:lstStyle/>
          <a:p>
            <a:pPr algn="ctr"/>
            <a:r>
              <a:rPr lang="en-US" sz="3600" b="1" dirty="0">
                <a:solidFill>
                  <a:srgbClr val="002060"/>
                </a:solidFill>
                <a:latin typeface="+mn-lt"/>
              </a:rPr>
              <a:t>Every Spiritual Blessing Is Found In Christ </a:t>
            </a:r>
            <a:r>
              <a:rPr lang="en-US" sz="3200" b="1" dirty="0">
                <a:solidFill>
                  <a:srgbClr val="002060"/>
                </a:solidFill>
                <a:latin typeface="+mn-lt"/>
              </a:rPr>
              <a:t>Ephesians 1:1-14</a:t>
            </a:r>
            <a:endParaRPr lang="en-US" sz="3600" b="1" dirty="0">
              <a:solidFill>
                <a:srgbClr val="002060"/>
              </a:solidFill>
              <a:latin typeface="+mn-lt"/>
            </a:endParaRPr>
          </a:p>
        </p:txBody>
      </p:sp>
      <p:sp>
        <p:nvSpPr>
          <p:cNvPr id="4" name="Rectangle 3"/>
          <p:cNvSpPr/>
          <p:nvPr/>
        </p:nvSpPr>
        <p:spPr>
          <a:xfrm>
            <a:off x="265043" y="1987826"/>
            <a:ext cx="5592418" cy="4572000"/>
          </a:xfrm>
          <a:prstGeom prst="rect">
            <a:avLst/>
          </a:prstGeom>
          <a:solidFill>
            <a:schemeClr val="bg1"/>
          </a:solidFill>
          <a:ln w="381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26306" y="2160106"/>
            <a:ext cx="5105870" cy="4293703"/>
          </a:xfrm>
          <a:solidFill>
            <a:schemeClr val="bg1"/>
          </a:solidFill>
          <a:ln>
            <a:noFill/>
          </a:ln>
          <a:effectLst/>
        </p:spPr>
        <p:txBody>
          <a:bodyPr>
            <a:normAutofit/>
          </a:bodyPr>
          <a:lstStyle/>
          <a:p>
            <a:pPr marL="0" indent="0" algn="ctr">
              <a:buNone/>
            </a:pPr>
            <a:r>
              <a:rPr lang="en-US" sz="3200" b="1" dirty="0"/>
              <a:t>In Christ…</a:t>
            </a:r>
          </a:p>
          <a:p>
            <a:pPr marL="0" indent="0" algn="ctr">
              <a:buNone/>
            </a:pPr>
            <a:endParaRPr lang="en-US" sz="800" b="1" dirty="0"/>
          </a:p>
          <a:p>
            <a:r>
              <a:rPr lang="en-US" sz="2800" b="1" dirty="0"/>
              <a:t>We are chosen (v. 4)</a:t>
            </a:r>
          </a:p>
          <a:p>
            <a:r>
              <a:rPr lang="en-US" sz="2800" b="1" dirty="0"/>
              <a:t>Adopted as sons (v. 5)</a:t>
            </a:r>
          </a:p>
          <a:p>
            <a:r>
              <a:rPr lang="en-US" sz="2800" b="1" dirty="0"/>
              <a:t>Accepted (v. 6)</a:t>
            </a:r>
          </a:p>
          <a:p>
            <a:r>
              <a:rPr lang="en-US" sz="2800" b="1" dirty="0"/>
              <a:t>Redeemed, forgiven (v. 7)</a:t>
            </a:r>
          </a:p>
          <a:p>
            <a:r>
              <a:rPr lang="en-US" sz="2800" b="1" dirty="0"/>
              <a:t>Made known the mystery (v. 9)</a:t>
            </a:r>
          </a:p>
          <a:p>
            <a:r>
              <a:rPr lang="en-US" sz="2800" b="1" dirty="0"/>
              <a:t>Inheritance (v. 11)</a:t>
            </a:r>
          </a:p>
          <a:p>
            <a:r>
              <a:rPr lang="en-US" sz="2800" b="1" dirty="0"/>
              <a:t>Sealed with Holy Spirit (v. 13)</a:t>
            </a:r>
          </a:p>
        </p:txBody>
      </p:sp>
      <p:sp>
        <p:nvSpPr>
          <p:cNvPr id="7" name="Oval 6"/>
          <p:cNvSpPr/>
          <p:nvPr/>
        </p:nvSpPr>
        <p:spPr>
          <a:xfrm>
            <a:off x="6414049" y="1987826"/>
            <a:ext cx="2438403" cy="2001078"/>
          </a:xfrm>
          <a:prstGeom prst="ellipse">
            <a:avLst/>
          </a:prstGeom>
          <a:solidFill>
            <a:schemeClr val="accent6">
              <a:lumMod val="5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685717" y="2100466"/>
            <a:ext cx="1868557" cy="1815882"/>
          </a:xfrm>
          <a:prstGeom prst="rect">
            <a:avLst/>
          </a:prstGeom>
          <a:noFill/>
        </p:spPr>
        <p:txBody>
          <a:bodyPr wrap="square" rtlCol="0">
            <a:spAutoFit/>
          </a:bodyPr>
          <a:lstStyle/>
          <a:p>
            <a:pPr algn="ctr"/>
            <a:r>
              <a:rPr lang="en-US" sz="2800" b="1" dirty="0">
                <a:solidFill>
                  <a:schemeClr val="bg1"/>
                </a:solidFill>
              </a:rPr>
              <a:t>How Do We Get Into Christ?</a:t>
            </a:r>
          </a:p>
        </p:txBody>
      </p:sp>
    </p:spTree>
    <p:extLst>
      <p:ext uri="{BB962C8B-B14F-4D97-AF65-F5344CB8AC3E}">
        <p14:creationId xmlns:p14="http://schemas.microsoft.com/office/powerpoint/2010/main" val="8550898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794" y="326974"/>
            <a:ext cx="8011876" cy="1329547"/>
          </a:xfrm>
        </p:spPr>
        <p:txBody>
          <a:bodyPr>
            <a:noAutofit/>
          </a:bodyPr>
          <a:lstStyle/>
          <a:p>
            <a:pPr algn="ctr"/>
            <a:r>
              <a:rPr lang="en-US" sz="3600" b="1" dirty="0">
                <a:solidFill>
                  <a:srgbClr val="002060"/>
                </a:solidFill>
                <a:latin typeface="+mn-lt"/>
              </a:rPr>
              <a:t>Every Spiritual Blessing Is Found In Christ </a:t>
            </a:r>
            <a:r>
              <a:rPr lang="en-US" sz="3200" b="1" dirty="0">
                <a:solidFill>
                  <a:srgbClr val="002060"/>
                </a:solidFill>
                <a:latin typeface="+mn-lt"/>
              </a:rPr>
              <a:t>Ephesians 1:1-14</a:t>
            </a:r>
            <a:endParaRPr lang="en-US" sz="3600" b="1" dirty="0">
              <a:solidFill>
                <a:srgbClr val="002060"/>
              </a:solidFill>
              <a:latin typeface="+mn-lt"/>
            </a:endParaRPr>
          </a:p>
        </p:txBody>
      </p:sp>
      <p:sp>
        <p:nvSpPr>
          <p:cNvPr id="4" name="Rectangle 3"/>
          <p:cNvSpPr/>
          <p:nvPr/>
        </p:nvSpPr>
        <p:spPr>
          <a:xfrm>
            <a:off x="265043" y="1987826"/>
            <a:ext cx="5592418" cy="4572000"/>
          </a:xfrm>
          <a:prstGeom prst="rect">
            <a:avLst/>
          </a:prstGeom>
          <a:solidFill>
            <a:schemeClr val="bg1"/>
          </a:solidFill>
          <a:ln w="381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26306" y="2160106"/>
            <a:ext cx="5105870" cy="4293703"/>
          </a:xfrm>
          <a:solidFill>
            <a:schemeClr val="bg1"/>
          </a:solidFill>
          <a:ln>
            <a:noFill/>
          </a:ln>
          <a:effectLst/>
        </p:spPr>
        <p:txBody>
          <a:bodyPr>
            <a:normAutofit/>
          </a:bodyPr>
          <a:lstStyle/>
          <a:p>
            <a:pPr marL="0" indent="0" algn="ctr">
              <a:buNone/>
            </a:pPr>
            <a:r>
              <a:rPr lang="en-US" sz="3200" b="1" dirty="0"/>
              <a:t>In Christ…</a:t>
            </a:r>
          </a:p>
          <a:p>
            <a:pPr marL="0" indent="0" algn="ctr">
              <a:buNone/>
            </a:pPr>
            <a:endParaRPr lang="en-US" sz="800" b="1" dirty="0"/>
          </a:p>
          <a:p>
            <a:r>
              <a:rPr lang="en-US" sz="2800" b="1" dirty="0"/>
              <a:t>We are chosen (v. 4)</a:t>
            </a:r>
          </a:p>
          <a:p>
            <a:r>
              <a:rPr lang="en-US" sz="2800" b="1" dirty="0"/>
              <a:t>Adopted as sons (v. 5)</a:t>
            </a:r>
          </a:p>
          <a:p>
            <a:r>
              <a:rPr lang="en-US" sz="2800" b="1" dirty="0"/>
              <a:t>Accepted (v. 6)</a:t>
            </a:r>
          </a:p>
          <a:p>
            <a:r>
              <a:rPr lang="en-US" sz="2800" b="1" dirty="0"/>
              <a:t>Redeemed, forgiven (v. 7)</a:t>
            </a:r>
          </a:p>
          <a:p>
            <a:r>
              <a:rPr lang="en-US" sz="2800" b="1" dirty="0"/>
              <a:t>Made known the mystery (v. 9)</a:t>
            </a:r>
          </a:p>
          <a:p>
            <a:r>
              <a:rPr lang="en-US" sz="2800" b="1" dirty="0"/>
              <a:t>Inheritance (v. 11)</a:t>
            </a:r>
          </a:p>
          <a:p>
            <a:r>
              <a:rPr lang="en-US" sz="2800" b="1" dirty="0"/>
              <a:t>Sealed with Holy Spirit (v. 13)</a:t>
            </a:r>
          </a:p>
        </p:txBody>
      </p:sp>
      <p:sp>
        <p:nvSpPr>
          <p:cNvPr id="5" name="Rectangle 4"/>
          <p:cNvSpPr/>
          <p:nvPr/>
        </p:nvSpPr>
        <p:spPr>
          <a:xfrm>
            <a:off x="6188764" y="4214189"/>
            <a:ext cx="2372139" cy="223961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414049" y="1987826"/>
            <a:ext cx="2438403" cy="2001078"/>
          </a:xfrm>
          <a:prstGeom prst="ellipse">
            <a:avLst/>
          </a:prstGeom>
          <a:solidFill>
            <a:schemeClr val="accent6">
              <a:lumMod val="5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685717" y="2100466"/>
            <a:ext cx="1868557" cy="1815882"/>
          </a:xfrm>
          <a:prstGeom prst="rect">
            <a:avLst/>
          </a:prstGeom>
          <a:noFill/>
        </p:spPr>
        <p:txBody>
          <a:bodyPr wrap="square" rtlCol="0">
            <a:spAutoFit/>
          </a:bodyPr>
          <a:lstStyle/>
          <a:p>
            <a:pPr algn="ctr"/>
            <a:r>
              <a:rPr lang="en-US" sz="2800" b="1" dirty="0">
                <a:solidFill>
                  <a:schemeClr val="bg1"/>
                </a:solidFill>
              </a:rPr>
              <a:t>How Do We Get Into Christ?</a:t>
            </a:r>
          </a:p>
        </p:txBody>
      </p:sp>
      <p:sp>
        <p:nvSpPr>
          <p:cNvPr id="9" name="Arrow: Bent 8"/>
          <p:cNvSpPr/>
          <p:nvPr/>
        </p:nvSpPr>
        <p:spPr>
          <a:xfrm flipH="1">
            <a:off x="4876800" y="3061247"/>
            <a:ext cx="2252872" cy="1974574"/>
          </a:xfrm>
          <a:prstGeom prst="bentArrow">
            <a:avLst>
              <a:gd name="adj1" fmla="val 25000"/>
              <a:gd name="adj2" fmla="val 25680"/>
              <a:gd name="adj3" fmla="val 25000"/>
              <a:gd name="adj4" fmla="val 4375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p:cNvSpPr txBox="1"/>
          <p:nvPr/>
        </p:nvSpPr>
        <p:spPr>
          <a:xfrm>
            <a:off x="6414049" y="4439476"/>
            <a:ext cx="1868557" cy="1815882"/>
          </a:xfrm>
          <a:prstGeom prst="rect">
            <a:avLst/>
          </a:prstGeom>
          <a:noFill/>
        </p:spPr>
        <p:txBody>
          <a:bodyPr wrap="square" rtlCol="0">
            <a:spAutoFit/>
          </a:bodyPr>
          <a:lstStyle/>
          <a:p>
            <a:pPr algn="ctr"/>
            <a:r>
              <a:rPr lang="en-US" sz="2800" b="1" dirty="0">
                <a:solidFill>
                  <a:schemeClr val="bg1"/>
                </a:solidFill>
              </a:rPr>
              <a:t>“BAPTIZED INTO CHRIST” (Gal. 3:27)</a:t>
            </a:r>
          </a:p>
        </p:txBody>
      </p:sp>
    </p:spTree>
    <p:extLst>
      <p:ext uri="{BB962C8B-B14F-4D97-AF65-F5344CB8AC3E}">
        <p14:creationId xmlns:p14="http://schemas.microsoft.com/office/powerpoint/2010/main" val="616190501"/>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mn-lt"/>
              </a:rPr>
              <a:t>2. Baptized Into His Death</a:t>
            </a:r>
          </a:p>
        </p:txBody>
      </p:sp>
      <p:sp>
        <p:nvSpPr>
          <p:cNvPr id="3" name="Content Placeholder 2"/>
          <p:cNvSpPr>
            <a:spLocks noGrp="1"/>
          </p:cNvSpPr>
          <p:nvPr>
            <p:ph idx="1"/>
          </p:nvPr>
        </p:nvSpPr>
        <p:spPr/>
        <p:txBody>
          <a:bodyPr>
            <a:normAutofit/>
          </a:bodyPr>
          <a:lstStyle/>
          <a:p>
            <a:pPr marL="514350" indent="-514350">
              <a:buFont typeface="+mj-lt"/>
              <a:buAutoNum type="arabicPeriod" startAt="3"/>
            </a:pPr>
            <a:r>
              <a:rPr lang="en-US" sz="2800" dirty="0"/>
              <a:t>Or do you not know that as many of us as were baptized into Christ Jesus were baptized into His death? </a:t>
            </a:r>
          </a:p>
          <a:p>
            <a:pPr marL="514350" indent="-514350">
              <a:buFont typeface="+mj-lt"/>
              <a:buAutoNum type="arabicPeriod" startAt="3"/>
            </a:pPr>
            <a:r>
              <a:rPr lang="en-US" sz="2800" dirty="0"/>
              <a:t>Therefore we were buried with Him through baptism into death, that just as Christ was raised from the dead by the glory of the Father, even so we also should walk in newness of life.</a:t>
            </a:r>
          </a:p>
          <a:p>
            <a:pPr marL="0" indent="0" algn="r">
              <a:buNone/>
            </a:pPr>
            <a:r>
              <a:rPr lang="en-US" sz="2800" dirty="0"/>
              <a:t>Romans 6:3-4</a:t>
            </a:r>
          </a:p>
          <a:p>
            <a:endParaRPr lang="en-US" sz="2800" dirty="0"/>
          </a:p>
        </p:txBody>
      </p:sp>
    </p:spTree>
    <p:extLst>
      <p:ext uri="{BB962C8B-B14F-4D97-AF65-F5344CB8AC3E}">
        <p14:creationId xmlns:p14="http://schemas.microsoft.com/office/powerpoint/2010/main" val="42753922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mn-lt"/>
              </a:rPr>
              <a:t>2. Baptized Into His Death</a:t>
            </a:r>
          </a:p>
        </p:txBody>
      </p:sp>
      <p:sp>
        <p:nvSpPr>
          <p:cNvPr id="3" name="Content Placeholder 2"/>
          <p:cNvSpPr>
            <a:spLocks noGrp="1"/>
          </p:cNvSpPr>
          <p:nvPr>
            <p:ph idx="1"/>
          </p:nvPr>
        </p:nvSpPr>
        <p:spPr/>
        <p:txBody>
          <a:bodyPr>
            <a:normAutofit/>
          </a:bodyPr>
          <a:lstStyle/>
          <a:p>
            <a:pPr marL="514350" indent="-514350">
              <a:buFont typeface="+mj-lt"/>
              <a:buAutoNum type="arabicPeriod" startAt="3"/>
            </a:pPr>
            <a:r>
              <a:rPr lang="en-US" sz="2800" dirty="0"/>
              <a:t>Or do you not know that as many of us as were baptized into Christ Jesus were baptized into His death? </a:t>
            </a:r>
          </a:p>
          <a:p>
            <a:pPr marL="514350" indent="-514350">
              <a:buFont typeface="+mj-lt"/>
              <a:buAutoNum type="arabicPeriod" startAt="3"/>
            </a:pPr>
            <a:r>
              <a:rPr lang="en-US" sz="2800" dirty="0"/>
              <a:t>Therefore we were buried with Him through baptism into death, that just as Christ was raised from the dead by the glory of the Father, even so we also should walk in newness of life.</a:t>
            </a:r>
          </a:p>
          <a:p>
            <a:pPr marL="0" indent="0" algn="r">
              <a:buNone/>
            </a:pPr>
            <a:r>
              <a:rPr lang="en-US" sz="2800" dirty="0"/>
              <a:t>Romans 6:3-4</a:t>
            </a:r>
          </a:p>
          <a:p>
            <a:endParaRPr lang="en-US" sz="2800" dirty="0"/>
          </a:p>
        </p:txBody>
      </p:sp>
      <p:sp>
        <p:nvSpPr>
          <p:cNvPr id="4" name="Rectangle 3"/>
          <p:cNvSpPr/>
          <p:nvPr/>
        </p:nvSpPr>
        <p:spPr>
          <a:xfrm>
            <a:off x="265043" y="3034748"/>
            <a:ext cx="8627166" cy="3670852"/>
          </a:xfrm>
          <a:prstGeom prst="rect">
            <a:avLst/>
          </a:prstGeom>
          <a:solidFill>
            <a:schemeClr val="bg1"/>
          </a:solidFill>
          <a:ln w="381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79791" y="5126232"/>
            <a:ext cx="8612418" cy="156461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Bent 4"/>
          <p:cNvSpPr/>
          <p:nvPr/>
        </p:nvSpPr>
        <p:spPr>
          <a:xfrm rot="5400000">
            <a:off x="1987825" y="4433025"/>
            <a:ext cx="1311965" cy="1344060"/>
          </a:xfrm>
          <a:prstGeom prst="bentArrow">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Arrow: Bent 6"/>
          <p:cNvSpPr/>
          <p:nvPr/>
        </p:nvSpPr>
        <p:spPr>
          <a:xfrm>
            <a:off x="5320751" y="4373392"/>
            <a:ext cx="1311965" cy="1344060"/>
          </a:xfrm>
          <a:prstGeom prst="bentArrow">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p:cNvSpPr txBox="1"/>
          <p:nvPr/>
        </p:nvSpPr>
        <p:spPr>
          <a:xfrm>
            <a:off x="644607" y="4004928"/>
            <a:ext cx="1457739" cy="523220"/>
          </a:xfrm>
          <a:prstGeom prst="rect">
            <a:avLst/>
          </a:prstGeom>
          <a:noFill/>
        </p:spPr>
        <p:txBody>
          <a:bodyPr wrap="square" rtlCol="0">
            <a:spAutoFit/>
          </a:bodyPr>
          <a:lstStyle/>
          <a:p>
            <a:r>
              <a:rPr lang="en-US" sz="2800" b="1" dirty="0"/>
              <a:t>1. DIED</a:t>
            </a:r>
          </a:p>
        </p:txBody>
      </p:sp>
      <p:sp>
        <p:nvSpPr>
          <p:cNvPr id="9" name="TextBox 8"/>
          <p:cNvSpPr txBox="1"/>
          <p:nvPr/>
        </p:nvSpPr>
        <p:spPr>
          <a:xfrm>
            <a:off x="3398354" y="5821567"/>
            <a:ext cx="1697112" cy="523220"/>
          </a:xfrm>
          <a:prstGeom prst="rect">
            <a:avLst/>
          </a:prstGeom>
          <a:noFill/>
        </p:spPr>
        <p:txBody>
          <a:bodyPr wrap="square" rtlCol="0">
            <a:spAutoFit/>
          </a:bodyPr>
          <a:lstStyle/>
          <a:p>
            <a:r>
              <a:rPr lang="en-US" sz="2800" b="1" dirty="0">
                <a:solidFill>
                  <a:schemeClr val="bg1"/>
                </a:solidFill>
              </a:rPr>
              <a:t>2. BURIED</a:t>
            </a:r>
          </a:p>
        </p:txBody>
      </p:sp>
      <p:sp>
        <p:nvSpPr>
          <p:cNvPr id="10" name="TextBox 9"/>
          <p:cNvSpPr txBox="1"/>
          <p:nvPr/>
        </p:nvSpPr>
        <p:spPr>
          <a:xfrm>
            <a:off x="6742190" y="3634530"/>
            <a:ext cx="1923222" cy="1384995"/>
          </a:xfrm>
          <a:prstGeom prst="rect">
            <a:avLst/>
          </a:prstGeom>
          <a:noFill/>
        </p:spPr>
        <p:txBody>
          <a:bodyPr wrap="square" rtlCol="0">
            <a:spAutoFit/>
          </a:bodyPr>
          <a:lstStyle/>
          <a:p>
            <a:pPr algn="r"/>
            <a:r>
              <a:rPr lang="en-US" sz="2800" b="1" dirty="0"/>
              <a:t>3. WALK IN NEWNESS OF LIFE</a:t>
            </a:r>
          </a:p>
        </p:txBody>
      </p:sp>
    </p:spTree>
    <p:extLst>
      <p:ext uri="{BB962C8B-B14F-4D97-AF65-F5344CB8AC3E}">
        <p14:creationId xmlns:p14="http://schemas.microsoft.com/office/powerpoint/2010/main" val="21376383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mn-lt"/>
              </a:rPr>
              <a:t>3. Baptized Into His Body</a:t>
            </a:r>
          </a:p>
        </p:txBody>
      </p:sp>
      <p:sp>
        <p:nvSpPr>
          <p:cNvPr id="3" name="Content Placeholder 2"/>
          <p:cNvSpPr>
            <a:spLocks noGrp="1"/>
          </p:cNvSpPr>
          <p:nvPr>
            <p:ph idx="1"/>
          </p:nvPr>
        </p:nvSpPr>
        <p:spPr/>
        <p:txBody>
          <a:bodyPr>
            <a:normAutofit/>
          </a:bodyPr>
          <a:lstStyle/>
          <a:p>
            <a:pPr marL="0" indent="0">
              <a:buNone/>
            </a:pPr>
            <a:r>
              <a:rPr lang="en-US" sz="2800" dirty="0"/>
              <a:t>For by one Spirit we were all baptized into one body - whether Jews or Greeks, whether slaves or free - and have all been made to drink into one Spirit.</a:t>
            </a:r>
          </a:p>
          <a:p>
            <a:pPr marL="0" indent="0" algn="r">
              <a:buNone/>
            </a:pPr>
            <a:r>
              <a:rPr lang="en-US" sz="2800" dirty="0"/>
              <a:t>1 Corinthians 12:13</a:t>
            </a:r>
          </a:p>
          <a:p>
            <a:endParaRPr lang="en-US" sz="2800" dirty="0"/>
          </a:p>
        </p:txBody>
      </p:sp>
    </p:spTree>
    <p:extLst>
      <p:ext uri="{BB962C8B-B14F-4D97-AF65-F5344CB8AC3E}">
        <p14:creationId xmlns:p14="http://schemas.microsoft.com/office/powerpoint/2010/main" val="1586753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68</TotalTime>
  <Words>615</Words>
  <Application>Microsoft Office PowerPoint</Application>
  <PresentationFormat>On-screen Show (4:3)</PresentationFormat>
  <Paragraphs>68</Paragraphs>
  <Slides>13</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Calibri Light</vt:lpstr>
      <vt:lpstr>Office Theme</vt:lpstr>
      <vt:lpstr>1_Office Theme</vt:lpstr>
      <vt:lpstr>PowerPoint Presentation</vt:lpstr>
      <vt:lpstr>The Apostle Paul  on the Purpose  of Baptism</vt:lpstr>
      <vt:lpstr>1. Baptized Into Christ</vt:lpstr>
      <vt:lpstr>Every Spiritual Blessing Is Found In Christ Ephesians 1:1-14</vt:lpstr>
      <vt:lpstr>Every Spiritual Blessing Is Found In Christ Ephesians 1:1-14</vt:lpstr>
      <vt:lpstr>Every Spiritual Blessing Is Found In Christ Ephesians 1:1-14</vt:lpstr>
      <vt:lpstr>2. Baptized Into His Death</vt:lpstr>
      <vt:lpstr>2. Baptized Into His Death</vt:lpstr>
      <vt:lpstr>3. Baptized Into His Body</vt:lpstr>
      <vt:lpstr>4. Baptism Washes Away Sins</vt:lpstr>
      <vt:lpstr>5. There Is Only One Baptism</vt:lpstr>
      <vt:lpstr>Paul, what can you tell us about Baptism?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apostle paul  on the purpose  of baptism</dc:title>
  <dc:creator>Heath Rogers</dc:creator>
  <cp:lastModifiedBy>Heath Rogers</cp:lastModifiedBy>
  <cp:revision>15</cp:revision>
  <dcterms:created xsi:type="dcterms:W3CDTF">2017-05-26T14:22:35Z</dcterms:created>
  <dcterms:modified xsi:type="dcterms:W3CDTF">2017-05-27T13:50:38Z</dcterms:modified>
</cp:coreProperties>
</file>