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0" r:id="rId3"/>
    <p:sldId id="257" r:id="rId4"/>
    <p:sldId id="262" r:id="rId5"/>
    <p:sldId id="263" r:id="rId6"/>
    <p:sldId id="264" r:id="rId7"/>
    <p:sldId id="265" r:id="rId8"/>
    <p:sldId id="259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197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607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331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49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1920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8854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043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7909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1552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910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164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0369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869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5311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676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033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2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622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327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03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829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034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63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5E905-FADD-45FA-96D8-B20FD0F2D9B7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D802A-7493-4D0F-8332-2B1CD1688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9443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0586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eedsoffaith.cph.org/wp-content/uploads/2016/09/DanielLionDe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92132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137272" y="383164"/>
            <a:ext cx="7081490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>
                <a:ln w="12700" cmpd="sng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Dare To Be A Daniel</a:t>
            </a:r>
          </a:p>
        </p:txBody>
      </p:sp>
    </p:spTree>
    <p:extLst>
      <p:ext uri="{BB962C8B-B14F-4D97-AF65-F5344CB8AC3E}">
        <p14:creationId xmlns:p14="http://schemas.microsoft.com/office/powerpoint/2010/main" val="1032181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1. Daniel Was A Man Of 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Daniel 1:8</a:t>
            </a:r>
          </a:p>
          <a:p>
            <a:r>
              <a:rPr lang="en-US" dirty="0"/>
              <a:t>Despite his youth, and the pressures to conform, Daniel chose to live by the standards set forth in God’s law regardless of the cost. </a:t>
            </a:r>
          </a:p>
          <a:p>
            <a:endParaRPr lang="en-US" dirty="0"/>
          </a:p>
          <a:p>
            <a:r>
              <a:rPr lang="en-US" dirty="0"/>
              <a:t>God wants us to serve Him </a:t>
            </a:r>
            <a:br>
              <a:rPr lang="en-US" dirty="0"/>
            </a:br>
            <a:r>
              <a:rPr lang="en-US" dirty="0"/>
              <a:t>with purpose.</a:t>
            </a:r>
            <a:br>
              <a:rPr lang="en-US" dirty="0"/>
            </a:br>
            <a:r>
              <a:rPr lang="en-US" dirty="0"/>
              <a:t>Matt. 6:33</a:t>
            </a:r>
            <a:r>
              <a:rPr lang="en-US"/>
              <a:t>; 22:37-40</a:t>
            </a:r>
            <a:endParaRPr lang="en-US" dirty="0"/>
          </a:p>
        </p:txBody>
      </p:sp>
      <p:pic>
        <p:nvPicPr>
          <p:cNvPr id="2050" name="Picture 2" descr="https://tocrownwithlaurel.files.wordpress.com/2015/08/35744_all_036_01-dani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9653" y="4256662"/>
            <a:ext cx="3309316" cy="239006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3110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2. Daniel Was A Man Of Principle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 refused to eat the king’s meat and drink his wine (Dan. 1:8). </a:t>
            </a:r>
          </a:p>
          <a:p>
            <a:r>
              <a:rPr lang="en-US" dirty="0"/>
              <a:t>He refused to take credit for God’s power </a:t>
            </a:r>
            <a:br>
              <a:rPr lang="en-US" dirty="0"/>
            </a:br>
            <a:r>
              <a:rPr lang="en-US" dirty="0"/>
              <a:t>(Dan. 2:26-28).</a:t>
            </a:r>
          </a:p>
          <a:p>
            <a:r>
              <a:rPr lang="en-US" dirty="0"/>
              <a:t>He refused to accept </a:t>
            </a:r>
            <a:br>
              <a:rPr lang="en-US" dirty="0"/>
            </a:br>
            <a:r>
              <a:rPr lang="en-US" dirty="0"/>
              <a:t>the king’s gifts </a:t>
            </a:r>
            <a:br>
              <a:rPr lang="en-US" dirty="0"/>
            </a:br>
            <a:r>
              <a:rPr lang="en-US" dirty="0"/>
              <a:t>(Dan. 5:13-17). </a:t>
            </a:r>
          </a:p>
          <a:p>
            <a:r>
              <a:rPr lang="en-US" dirty="0"/>
              <a:t>He refused to stop </a:t>
            </a:r>
            <a:br>
              <a:rPr lang="en-US" dirty="0"/>
            </a:br>
            <a:r>
              <a:rPr lang="en-US" dirty="0"/>
              <a:t>praying (Dan. 6:10). </a:t>
            </a:r>
          </a:p>
        </p:txBody>
      </p:sp>
      <p:pic>
        <p:nvPicPr>
          <p:cNvPr id="5" name="Picture 4" descr="http://www.hymntime.com/tch/img/d/a/n/Daniel%20Interprets%20the%20Kings%20Drea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7774" y="3581400"/>
            <a:ext cx="4103202" cy="307740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597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3. Daniel Was A Man Of Purity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Daniel refused to defile himself (Dan. 1:8). </a:t>
            </a:r>
          </a:p>
          <a:p>
            <a:r>
              <a:rPr lang="en-US" dirty="0"/>
              <a:t>Daniel was faultless in his service (Dan. 6:1-4).</a:t>
            </a:r>
          </a:p>
          <a:p>
            <a:endParaRPr lang="en-US" dirty="0"/>
          </a:p>
          <a:p>
            <a:r>
              <a:rPr lang="en-US" dirty="0"/>
              <a:t>God wants us to be pure regarding our responsibilities to our fellowman.</a:t>
            </a:r>
          </a:p>
          <a:p>
            <a:pPr lvl="1"/>
            <a:r>
              <a:rPr lang="en-US" sz="2800" dirty="0"/>
              <a:t>Rom. 13:1-3; Eph. 6:5-8</a:t>
            </a:r>
          </a:p>
          <a:p>
            <a:r>
              <a:rPr lang="en-US" dirty="0"/>
              <a:t>God wants us to be morally </a:t>
            </a:r>
            <a:br>
              <a:rPr lang="en-US" dirty="0"/>
            </a:br>
            <a:r>
              <a:rPr lang="en-US" dirty="0"/>
              <a:t>pure. </a:t>
            </a:r>
          </a:p>
          <a:p>
            <a:pPr lvl="1"/>
            <a:r>
              <a:rPr lang="en-US" sz="2800" dirty="0"/>
              <a:t>1 Peter 1:15-16; 3:2; 4:1-4 </a:t>
            </a:r>
          </a:p>
        </p:txBody>
      </p:sp>
      <p:pic>
        <p:nvPicPr>
          <p:cNvPr id="2050" name="Picture 2" descr="https://tocrownwithlaurel.files.wordpress.com/2015/08/35744_all_036_01-dani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9653" y="4256662"/>
            <a:ext cx="3309316" cy="239006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5476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christianitymalaysia.com/wp/wp-content/uploads/2014/02/DANIEL-IN-PRAY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9649" y="4157864"/>
            <a:ext cx="3332922" cy="249969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4. Daniel Was A Man Of Prayer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Daniel’s prayer life (Dan. 6:10).</a:t>
            </a:r>
          </a:p>
          <a:p>
            <a:endParaRPr lang="en-US" dirty="0"/>
          </a:p>
          <a:p>
            <a:r>
              <a:rPr lang="en-US" dirty="0"/>
              <a:t>He </a:t>
            </a:r>
            <a:r>
              <a:rPr lang="en-US" i="1" dirty="0"/>
              <a:t>“knelt down” </a:t>
            </a:r>
            <a:r>
              <a:rPr lang="en-US" dirty="0"/>
              <a:t>in prayer.</a:t>
            </a:r>
          </a:p>
          <a:p>
            <a:r>
              <a:rPr lang="en-US" dirty="0"/>
              <a:t>He prayed </a:t>
            </a:r>
            <a:r>
              <a:rPr lang="en-US" i="1" dirty="0"/>
              <a:t>“three times” </a:t>
            </a:r>
            <a:r>
              <a:rPr lang="en-US" dirty="0"/>
              <a:t>a day.</a:t>
            </a:r>
          </a:p>
          <a:p>
            <a:r>
              <a:rPr lang="en-US" dirty="0"/>
              <a:t>He </a:t>
            </a:r>
            <a:r>
              <a:rPr lang="en-US" i="1" dirty="0"/>
              <a:t>“gave thanks.”</a:t>
            </a:r>
          </a:p>
          <a:p>
            <a:r>
              <a:rPr lang="en-US" dirty="0"/>
              <a:t>He prayed </a:t>
            </a:r>
            <a:r>
              <a:rPr lang="en-US" i="1" dirty="0"/>
              <a:t>“as was his custom </a:t>
            </a:r>
            <a:br>
              <a:rPr lang="en-US" i="1" dirty="0"/>
            </a:br>
            <a:r>
              <a:rPr lang="en-US" i="1" dirty="0"/>
              <a:t>since early days.”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2716824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02447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Dare To Be A Daniel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42458"/>
            <a:ext cx="7886700" cy="3130688"/>
          </a:xfrm>
        </p:spPr>
        <p:txBody>
          <a:bodyPr/>
          <a:lstStyle/>
          <a:p>
            <a:r>
              <a:rPr lang="en-US" dirty="0"/>
              <a:t>We do not have to wait until we are older, nor do we have to wait until circumstances are better, to serve the Lord acceptably.  </a:t>
            </a:r>
          </a:p>
          <a:p>
            <a:endParaRPr lang="en-US" dirty="0"/>
          </a:p>
          <a:p>
            <a:r>
              <a:rPr lang="en-US" dirty="0"/>
              <a:t>We can start doing so today by being men and women of </a:t>
            </a:r>
            <a:r>
              <a:rPr lang="en-US" b="1" dirty="0"/>
              <a:t>Purpose</a:t>
            </a:r>
            <a:r>
              <a:rPr lang="en-US" dirty="0"/>
              <a:t>, </a:t>
            </a:r>
            <a:r>
              <a:rPr lang="en-US" b="1" dirty="0"/>
              <a:t>Principle</a:t>
            </a:r>
            <a:r>
              <a:rPr lang="en-US" dirty="0"/>
              <a:t>, </a:t>
            </a:r>
            <a:r>
              <a:rPr lang="en-US" b="1" dirty="0"/>
              <a:t>Purity</a:t>
            </a:r>
            <a:r>
              <a:rPr lang="en-US" dirty="0"/>
              <a:t> and </a:t>
            </a:r>
            <a:r>
              <a:rPr lang="en-US" b="1" dirty="0"/>
              <a:t>Prayer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796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4563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233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1. Daniel Was A Man Of Purpose</vt:lpstr>
      <vt:lpstr>2. Daniel Was A Man Of Principle</vt:lpstr>
      <vt:lpstr>3. Daniel Was A Man Of Purity</vt:lpstr>
      <vt:lpstr>4. Daniel Was A Man Of Prayer</vt:lpstr>
      <vt:lpstr>Dare To Be A Daniel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Dare To Be Like Daniel</dc:title>
  <dc:creator>Heath Rogers</dc:creator>
  <cp:lastModifiedBy>Knollwood</cp:lastModifiedBy>
  <cp:revision>13</cp:revision>
  <dcterms:created xsi:type="dcterms:W3CDTF">2017-04-25T20:17:26Z</dcterms:created>
  <dcterms:modified xsi:type="dcterms:W3CDTF">2017-05-15T15:17:15Z</dcterms:modified>
</cp:coreProperties>
</file>