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7" r:id="rId3"/>
    <p:sldId id="260" r:id="rId4"/>
    <p:sldId id="258" r:id="rId5"/>
    <p:sldId id="263" r:id="rId6"/>
    <p:sldId id="259" r:id="rId7"/>
    <p:sldId id="264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5501" autoAdjust="0"/>
  </p:normalViewPr>
  <p:slideViewPr>
    <p:cSldViewPr snapToGrid="0">
      <p:cViewPr varScale="1">
        <p:scale>
          <a:sx n="83" d="100"/>
          <a:sy n="83" d="100"/>
        </p:scale>
        <p:origin x="14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C18C6-F978-439E-8CA6-79A62B5605E0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162647-702A-4BF7-9288-C118CD61E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31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62647-702A-4BF7-9288-C118CD61ED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414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62647-702A-4BF7-9288-C118CD61ED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75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62647-702A-4BF7-9288-C118CD61ED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02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62647-702A-4BF7-9288-C118CD61ED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17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62647-702A-4BF7-9288-C118CD61ED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93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62647-702A-4BF7-9288-C118CD61ED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35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62647-702A-4BF7-9288-C118CD61ED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9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62647-702A-4BF7-9288-C118CD61ED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54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62647-702A-4BF7-9288-C118CD61ED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75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EC73-9DEC-4401-AC39-107052C08AD0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D64F-663F-4771-8293-6230D79F5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21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EC73-9DEC-4401-AC39-107052C08AD0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D64F-663F-4771-8293-6230D79F5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12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EC73-9DEC-4401-AC39-107052C08AD0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D64F-663F-4771-8293-6230D79F5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43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EC73-9DEC-4401-AC39-107052C08AD0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D64F-663F-4771-8293-6230D79F5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401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EC73-9DEC-4401-AC39-107052C08AD0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D64F-663F-4771-8293-6230D79F5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62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EC73-9DEC-4401-AC39-107052C08AD0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D64F-663F-4771-8293-6230D79F5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7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EC73-9DEC-4401-AC39-107052C08AD0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D64F-663F-4771-8293-6230D79F5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90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EC73-9DEC-4401-AC39-107052C08AD0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D64F-663F-4771-8293-6230D79F5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72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EC73-9DEC-4401-AC39-107052C08AD0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D64F-663F-4771-8293-6230D79F5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113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EC73-9DEC-4401-AC39-107052C08AD0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D64F-663F-4771-8293-6230D79F5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27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EC73-9DEC-4401-AC39-107052C08AD0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D64F-663F-4771-8293-6230D79F5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12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EEC73-9DEC-4401-AC39-107052C08AD0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8D64F-663F-4771-8293-6230D79F5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4730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0540" y="1338868"/>
            <a:ext cx="4729942" cy="1084811"/>
          </a:xfrm>
        </p:spPr>
        <p:txBody>
          <a:bodyPr>
            <a:noAutofit/>
          </a:bodyPr>
          <a:lstStyle/>
          <a:p>
            <a:r>
              <a:rPr lang="en-US" sz="4950" dirty="0"/>
              <a:t>Leah, wife of Jacob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983" y="2560840"/>
            <a:ext cx="3746370" cy="30776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564" y="2560838"/>
            <a:ext cx="3681947" cy="307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95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Place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066" y="1540669"/>
            <a:ext cx="4882686" cy="5175817"/>
          </a:xfrm>
        </p:spPr>
        <p:txBody>
          <a:bodyPr>
            <a:normAutofit/>
          </a:bodyPr>
          <a:lstStyle/>
          <a:p>
            <a:r>
              <a:rPr lang="en-US" sz="2700" dirty="0"/>
              <a:t>Rachel was more beautiful than Leah</a:t>
            </a:r>
          </a:p>
          <a:p>
            <a:pPr lvl="1"/>
            <a:r>
              <a:rPr lang="en-US" sz="2700" dirty="0"/>
              <a:t>(Genesis 29: 17)</a:t>
            </a:r>
          </a:p>
          <a:p>
            <a:r>
              <a:rPr lang="en-US" sz="2700" dirty="0"/>
              <a:t>Jacob did not love Leah like Rachel</a:t>
            </a:r>
          </a:p>
          <a:p>
            <a:pPr lvl="1"/>
            <a:r>
              <a:rPr lang="en-US" sz="2700" dirty="0"/>
              <a:t>(Genesis 29: 23-25)</a:t>
            </a:r>
          </a:p>
          <a:p>
            <a:r>
              <a:rPr lang="en-US" sz="2700" dirty="0"/>
              <a:t>So where was God?</a:t>
            </a:r>
          </a:p>
          <a:p>
            <a:pPr lvl="1"/>
            <a:r>
              <a:rPr lang="en-US" sz="2700" dirty="0"/>
              <a:t>Did God not love Leah as much as Rachel? Did he think of her any less than Rachel?</a:t>
            </a:r>
          </a:p>
          <a:p>
            <a:pPr lvl="1"/>
            <a:r>
              <a:rPr lang="en-US" sz="2700" dirty="0"/>
              <a:t>Are we so different today?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958" y="1667741"/>
            <a:ext cx="3869575" cy="355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87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No Favoritism from God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Leah had done no wrong to be favored less (John 9:1-5)</a:t>
            </a:r>
          </a:p>
          <a:p>
            <a:pPr marL="0" indent="0">
              <a:buNone/>
            </a:pPr>
            <a:endParaRPr lang="en-US" sz="2700" dirty="0"/>
          </a:p>
          <a:p>
            <a:r>
              <a:rPr lang="en-US" sz="2700" dirty="0"/>
              <a:t>Peter was reluctant at first to preach (Acts 10:34-35)</a:t>
            </a:r>
          </a:p>
          <a:p>
            <a:endParaRPr lang="en-US" sz="2700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God’s gift has been offered to all (John 3:16)</a:t>
            </a:r>
          </a:p>
          <a:p>
            <a:endParaRPr lang="en-US" sz="2700" dirty="0"/>
          </a:p>
          <a:p>
            <a:r>
              <a:rPr lang="en-US" sz="2700" dirty="0"/>
              <a:t>So, favoritism showed by God’s children is a serious offense! (James 2:8-9) </a:t>
            </a:r>
          </a:p>
        </p:txBody>
      </p:sp>
    </p:spTree>
    <p:extLst>
      <p:ext uri="{BB962C8B-B14F-4D97-AF65-F5344CB8AC3E}">
        <p14:creationId xmlns:p14="http://schemas.microsoft.com/office/powerpoint/2010/main" val="2101892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24372"/>
            <a:ext cx="7886700" cy="994172"/>
          </a:xfrm>
        </p:spPr>
        <p:txBody>
          <a:bodyPr/>
          <a:lstStyle/>
          <a:p>
            <a:r>
              <a:rPr lang="en-US" dirty="0"/>
              <a:t>To be envious….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6469"/>
            <a:ext cx="5519487" cy="2907680"/>
          </a:xfrm>
        </p:spPr>
        <p:txBody>
          <a:bodyPr>
            <a:noAutofit/>
          </a:bodyPr>
          <a:lstStyle/>
          <a:p>
            <a:r>
              <a:rPr lang="en-US" sz="2400" dirty="0"/>
              <a:t>There are times when someone has it better</a:t>
            </a:r>
            <a:br>
              <a:rPr lang="en-US" sz="2400" dirty="0"/>
            </a:br>
            <a:r>
              <a:rPr lang="en-US" sz="2400" dirty="0"/>
              <a:t>than us. (Matthew 25:25-26)</a:t>
            </a:r>
          </a:p>
          <a:p>
            <a:pPr lvl="1"/>
            <a:r>
              <a:rPr lang="en-US" sz="2400" dirty="0"/>
              <a:t>So, must we always compare our weaknesses to </a:t>
            </a:r>
          </a:p>
          <a:p>
            <a:pPr marL="342900" lvl="1" indent="0">
              <a:buNone/>
            </a:pPr>
            <a:r>
              <a:rPr lang="en-US" sz="2400" dirty="0"/>
              <a:t>  other’s strengths?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2781" y="3680309"/>
            <a:ext cx="3496541" cy="279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012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be envious….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6469"/>
            <a:ext cx="3199361" cy="3263504"/>
          </a:xfrm>
        </p:spPr>
        <p:txBody>
          <a:bodyPr/>
          <a:lstStyle/>
          <a:p>
            <a:r>
              <a:rPr lang="en-US" sz="2400" dirty="0"/>
              <a:t>The people overlooked are often valuable assets for the Lord. (1 Samuel 16:2-12)</a:t>
            </a:r>
          </a:p>
          <a:p>
            <a:r>
              <a:rPr lang="en-US" sz="2400" dirty="0"/>
              <a:t>God does not overlook your suffering. (Matthew 10:29-31)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8012" y="1831268"/>
            <a:ext cx="5106043" cy="330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028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Not Envy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700" dirty="0"/>
              <a:t>God has purpose for you (</a:t>
            </a:r>
            <a:r>
              <a:rPr lang="en-US" sz="2700"/>
              <a:t>Genesis 29:31-35</a:t>
            </a:r>
            <a:r>
              <a:rPr lang="en-US" sz="2700" dirty="0"/>
              <a:t>)</a:t>
            </a:r>
          </a:p>
          <a:p>
            <a:pPr lvl="1"/>
            <a:r>
              <a:rPr lang="en-US" sz="2700" dirty="0"/>
              <a:t>Jesus is an heir of Jacob, but through Leah, not Rachel.</a:t>
            </a:r>
          </a:p>
          <a:p>
            <a:pPr marL="342900" lvl="1" indent="0">
              <a:buNone/>
            </a:pPr>
            <a:endParaRPr lang="en-US" sz="2700" dirty="0"/>
          </a:p>
          <a:p>
            <a:pPr lvl="1"/>
            <a:r>
              <a:rPr lang="en-US" sz="2700" dirty="0"/>
              <a:t>But Joseph is a great example of godliness; a son of Rachel.</a:t>
            </a:r>
          </a:p>
          <a:p>
            <a:pPr marL="3429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156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Not Envy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700" dirty="0"/>
              <a:t>Do not be like Joseph’s brothers (Genesis 37:5-11)</a:t>
            </a:r>
          </a:p>
          <a:p>
            <a:pPr lvl="1"/>
            <a:r>
              <a:rPr lang="en-US" sz="2700" dirty="0"/>
              <a:t>Rachel did nothing wrong; was not exempt from suffering</a:t>
            </a:r>
          </a:p>
          <a:p>
            <a:pPr marL="342900" lvl="1" indent="0">
              <a:buNone/>
            </a:pPr>
            <a:endParaRPr lang="en-US" sz="2700" dirty="0"/>
          </a:p>
          <a:p>
            <a:pPr lvl="1"/>
            <a:r>
              <a:rPr lang="en-US" sz="2700" dirty="0"/>
              <a:t>Likewise, Joseph was the favorite son; did he deserve the treatment from his brothers?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457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67000"/>
            <a:ext cx="7886700" cy="3865418"/>
          </a:xfrm>
        </p:spPr>
        <p:txBody>
          <a:bodyPr>
            <a:normAutofit lnSpcReduction="10000"/>
          </a:bodyPr>
          <a:lstStyle/>
          <a:p>
            <a:r>
              <a:rPr lang="en-US" sz="2700" dirty="0"/>
              <a:t>Be grateful for what you do have</a:t>
            </a:r>
          </a:p>
          <a:p>
            <a:pPr lvl="1"/>
            <a:r>
              <a:rPr lang="en-US" sz="2700" dirty="0"/>
              <a:t>Leah did just that!</a:t>
            </a:r>
          </a:p>
          <a:p>
            <a:pPr lvl="1"/>
            <a:r>
              <a:rPr lang="en-US" sz="2700" dirty="0"/>
              <a:t>Too many only compare their blessings to other people’s.</a:t>
            </a:r>
          </a:p>
          <a:p>
            <a:r>
              <a:rPr lang="en-US" sz="2700" dirty="0"/>
              <a:t>We must learn to be content</a:t>
            </a:r>
          </a:p>
          <a:p>
            <a:pPr lvl="1"/>
            <a:r>
              <a:rPr lang="en-US" sz="2700" dirty="0"/>
              <a:t>Life won’t be fair or perfect for any of us.</a:t>
            </a:r>
          </a:p>
          <a:p>
            <a:pPr lvl="1"/>
            <a:r>
              <a:rPr lang="en-US" sz="2700" dirty="0"/>
              <a:t>There will always be people, even in the church, who won’t fully appreciate you.</a:t>
            </a:r>
          </a:p>
          <a:p>
            <a:r>
              <a:rPr lang="en-US" sz="2700" dirty="0"/>
              <a:t>Show your care for all of God’s children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564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300" dirty="0"/>
              <a:t>God offers salvation for all</a:t>
            </a:r>
          </a:p>
          <a:p>
            <a:pPr lvl="1"/>
            <a:r>
              <a:rPr lang="en-US" sz="3300" dirty="0"/>
              <a:t>How many reject it? How many are still searching for worldly approval?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359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2726</TotalTime>
  <Words>335</Words>
  <Application>Microsoft Office PowerPoint</Application>
  <PresentationFormat>On-screen Show (4:3)</PresentationFormat>
  <Paragraphs>54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Leah, wife of Jacob</vt:lpstr>
      <vt:lpstr>Second Place</vt:lpstr>
      <vt:lpstr>No Favoritism from God</vt:lpstr>
      <vt:lpstr>To be envious….</vt:lpstr>
      <vt:lpstr>To be envious….</vt:lpstr>
      <vt:lpstr>Do Not Envy</vt:lpstr>
      <vt:lpstr>Do Not Envy</vt:lpstr>
      <vt:lpstr>Lessons</vt:lpstr>
      <vt:lpstr>Invitation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Leah, wife of Jacob</dc:title>
  <dc:creator>rja12909</dc:creator>
  <cp:lastModifiedBy>Knollwood</cp:lastModifiedBy>
  <cp:revision>65</cp:revision>
  <cp:lastPrinted>2017-03-04T21:05:26Z</cp:lastPrinted>
  <dcterms:created xsi:type="dcterms:W3CDTF">2017-02-18T17:36:55Z</dcterms:created>
  <dcterms:modified xsi:type="dcterms:W3CDTF">2017-05-08T19:03:36Z</dcterms:modified>
</cp:coreProperties>
</file>