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13"/>
  </p:notesMasterIdLst>
  <p:sldIdLst>
    <p:sldId id="256" r:id="rId2"/>
    <p:sldId id="257" r:id="rId3"/>
    <p:sldId id="261" r:id="rId4"/>
    <p:sldId id="260" r:id="rId5"/>
    <p:sldId id="266" r:id="rId6"/>
    <p:sldId id="264" r:id="rId7"/>
    <p:sldId id="258" r:id="rId8"/>
    <p:sldId id="267" r:id="rId9"/>
    <p:sldId id="259" r:id="rId10"/>
    <p:sldId id="265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501" autoAdjust="0"/>
  </p:normalViewPr>
  <p:slideViewPr>
    <p:cSldViewPr snapToGrid="0">
      <p:cViewPr varScale="1">
        <p:scale>
          <a:sx n="88" d="100"/>
          <a:sy n="88" d="100"/>
        </p:scale>
        <p:origin x="14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226437-E0B7-46CF-BB37-6CD372DC6C5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AAC11-6B8E-41FC-820A-761E3B06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94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AAC11-6B8E-41FC-820A-761E3B06EC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28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AAC11-6B8E-41FC-820A-761E3B06EC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3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AAC11-6B8E-41FC-820A-761E3B06EC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25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AAC11-6B8E-41FC-820A-761E3B06EC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92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AAC11-6B8E-41FC-820A-761E3B06EC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75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AAC11-6B8E-41FC-820A-761E3B06EC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535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AAC11-6B8E-41FC-820A-761E3B06EC3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2143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AAC11-6B8E-41FC-820A-761E3B06EC3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00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4896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62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12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8308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754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38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57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63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3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81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3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712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7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0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668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175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195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E042E-E7B1-4DC5-AF59-E2C3397CA7A9}" type="datetimeFigureOut">
              <a:rPr lang="en-US" smtClean="0"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20444-2402-4937-A666-16BD1E44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18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  <p:sldLayoutId id="214748378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4123" y="3308543"/>
            <a:ext cx="7766936" cy="16463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 the Unmarried Care About the Lord?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5896" y="1069197"/>
            <a:ext cx="275359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“Career Woman”</a:t>
            </a:r>
          </a:p>
          <a:p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“Irresponsible”</a:t>
            </a:r>
          </a:p>
          <a:p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5218220" y="1069197"/>
            <a:ext cx="34913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“Just not looking hard enough!”</a:t>
            </a:r>
          </a:p>
          <a:p>
            <a:endParaRPr lang="en-US" sz="2200" dirty="0"/>
          </a:p>
          <a:p>
            <a:r>
              <a:rPr lang="en-US" sz="2200" dirty="0"/>
              <a:t>“Maybe they’re…..”</a:t>
            </a:r>
          </a:p>
        </p:txBody>
      </p:sp>
    </p:spTree>
    <p:extLst>
      <p:ext uri="{BB962C8B-B14F-4D97-AF65-F5344CB8AC3E}">
        <p14:creationId xmlns:p14="http://schemas.microsoft.com/office/powerpoint/2010/main" val="331264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Singles in the Church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7" y="2043408"/>
            <a:ext cx="7489198" cy="3880773"/>
          </a:xfrm>
        </p:spPr>
        <p:txBody>
          <a:bodyPr>
            <a:noAutofit/>
          </a:bodyPr>
          <a:lstStyle/>
          <a:p>
            <a:r>
              <a:rPr lang="en-US" sz="2800" dirty="0"/>
              <a:t>The family is under attack, but singles are being forgotten</a:t>
            </a:r>
          </a:p>
          <a:p>
            <a:pPr lvl="1"/>
            <a:r>
              <a:rPr lang="en-US" sz="2400" dirty="0"/>
              <a:t>Celibacy may be a good thing for Christians  </a:t>
            </a:r>
          </a:p>
          <a:p>
            <a:pPr lvl="1"/>
            <a:r>
              <a:rPr lang="en-US" sz="2400" dirty="0"/>
              <a:t>(1 Corinthians 7)</a:t>
            </a:r>
          </a:p>
        </p:txBody>
      </p:sp>
    </p:spTree>
    <p:extLst>
      <p:ext uri="{BB962C8B-B14F-4D97-AF65-F5344CB8AC3E}">
        <p14:creationId xmlns:p14="http://schemas.microsoft.com/office/powerpoint/2010/main" val="1035928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Singles in the church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The only thing that completes us is Christ (Colossians 2:10)</a:t>
            </a:r>
          </a:p>
          <a:p>
            <a:pPr lvl="1"/>
            <a:r>
              <a:rPr lang="en-US" sz="2800" dirty="0"/>
              <a:t>Therefore, singles belong in Christ’s kingdom, and can care for the Lord!</a:t>
            </a:r>
          </a:p>
          <a:p>
            <a:pPr lvl="1"/>
            <a:r>
              <a:rPr lang="en-US" sz="2800" dirty="0"/>
              <a:t>Singles now hold for 50% of our country. Do you care for them? Do you care for the Lord?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97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that State in which he was called…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Paul is </a:t>
            </a:r>
            <a:r>
              <a:rPr lang="en-US" sz="2800" i="1" u="sng" dirty="0"/>
              <a:t>not</a:t>
            </a:r>
            <a:r>
              <a:rPr lang="en-US" sz="2800" dirty="0"/>
              <a:t> saying…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35429" y="2912232"/>
            <a:ext cx="4061574" cy="2791883"/>
          </a:xfrm>
        </p:spPr>
        <p:txBody>
          <a:bodyPr>
            <a:noAutofit/>
          </a:bodyPr>
          <a:lstStyle/>
          <a:p>
            <a:r>
              <a:rPr lang="en-US" sz="2400" dirty="0"/>
              <a:t>The married are obviously more worldly.</a:t>
            </a:r>
          </a:p>
          <a:p>
            <a:r>
              <a:rPr lang="en-US" sz="2400" dirty="0"/>
              <a:t>Only the best Christians are single.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/>
              <a:t>Paul </a:t>
            </a:r>
            <a:r>
              <a:rPr lang="en-US" sz="2800" i="1" u="sng" dirty="0"/>
              <a:t>is</a:t>
            </a:r>
            <a:r>
              <a:rPr lang="en-US" sz="2800" dirty="0"/>
              <a:t> saying…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dirty="0"/>
              <a:t>There are benefits of being married, but perhaps more if single.</a:t>
            </a:r>
          </a:p>
          <a:p>
            <a:r>
              <a:rPr lang="en-US" sz="3100" dirty="0"/>
              <a:t>One does not sin by marrying, but one might be better off single!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3034" y="5940958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Be content, no matter what state you are called.</a:t>
            </a:r>
          </a:p>
        </p:txBody>
      </p:sp>
    </p:spTree>
    <p:extLst>
      <p:ext uri="{BB962C8B-B14F-4D97-AF65-F5344CB8AC3E}">
        <p14:creationId xmlns:p14="http://schemas.microsoft.com/office/powerpoint/2010/main" val="218264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Unmarried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No desire to be married</a:t>
            </a:r>
          </a:p>
          <a:p>
            <a:r>
              <a:rPr lang="en-US" sz="3200" dirty="0"/>
              <a:t>Cannot find someone to marry</a:t>
            </a:r>
          </a:p>
          <a:p>
            <a:r>
              <a:rPr lang="en-US" sz="3200" dirty="0"/>
              <a:t>Not a scriptural candidate for marriage</a:t>
            </a:r>
          </a:p>
          <a:p>
            <a:r>
              <a:rPr lang="en-US" sz="3200" dirty="0"/>
              <a:t>Widowed</a:t>
            </a:r>
          </a:p>
        </p:txBody>
      </p:sp>
    </p:spTree>
    <p:extLst>
      <p:ext uri="{BB962C8B-B14F-4D97-AF65-F5344CB8AC3E}">
        <p14:creationId xmlns:p14="http://schemas.microsoft.com/office/powerpoint/2010/main" val="2758474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facing our Singles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236" y="1828801"/>
            <a:ext cx="6901542" cy="4730337"/>
          </a:xfrm>
        </p:spPr>
        <p:txBody>
          <a:bodyPr>
            <a:normAutofit/>
          </a:bodyPr>
          <a:lstStyle/>
          <a:p>
            <a:r>
              <a:rPr lang="en-US" sz="2800" dirty="0"/>
              <a:t>Age of Adolescence, Age of First Marriage; A larger gap than ever before.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Widowed: May now live decades after their spouses’ passing</a:t>
            </a:r>
          </a:p>
          <a:p>
            <a:pPr mar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52932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Facing Our Singles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629" y="1850571"/>
            <a:ext cx="8098971" cy="4082142"/>
          </a:xfrm>
        </p:spPr>
        <p:txBody>
          <a:bodyPr>
            <a:noAutofit/>
          </a:bodyPr>
          <a:lstStyle/>
          <a:p>
            <a:r>
              <a:rPr lang="en-US" sz="3200" dirty="0"/>
              <a:t>A unique grief: Never having a spouse, never having children.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A world for couples</a:t>
            </a:r>
          </a:p>
        </p:txBody>
      </p:sp>
    </p:spTree>
    <p:extLst>
      <p:ext uri="{BB962C8B-B14F-4D97-AF65-F5344CB8AC3E}">
        <p14:creationId xmlns:p14="http://schemas.microsoft.com/office/powerpoint/2010/main" val="692102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facing our Singles in the Kingdom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Matchmaking attempts</a:t>
            </a:r>
          </a:p>
          <a:p>
            <a:pPr lvl="1"/>
            <a:r>
              <a:rPr lang="en-US" sz="2800" dirty="0"/>
              <a:t>Some attempts are inoffensive. Others cross the line.</a:t>
            </a:r>
          </a:p>
          <a:p>
            <a:pPr lvl="1"/>
            <a:r>
              <a:rPr lang="en-US" sz="2800" dirty="0"/>
              <a:t>Availability is not the same as Compatibility (1 Corinthians 7:13-20) (Matthew 19:8-10)</a:t>
            </a:r>
          </a:p>
          <a:p>
            <a:r>
              <a:rPr lang="en-US" sz="2800" dirty="0"/>
              <a:t>Left out</a:t>
            </a:r>
          </a:p>
          <a:p>
            <a:pPr lvl="1"/>
            <a:r>
              <a:rPr lang="en-US" sz="2800" dirty="0"/>
              <a:t>Some are unsure of what to say to singles!</a:t>
            </a:r>
          </a:p>
          <a:p>
            <a:pPr lvl="1"/>
            <a:r>
              <a:rPr lang="en-US" sz="2800" dirty="0"/>
              <a:t>One of “them” (Matthew 12:48-50)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58360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Still work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96064"/>
            <a:ext cx="7424057" cy="3695136"/>
          </a:xfrm>
        </p:spPr>
        <p:txBody>
          <a:bodyPr>
            <a:noAutofit/>
          </a:bodyPr>
          <a:lstStyle/>
          <a:p>
            <a:r>
              <a:rPr lang="en-US" sz="2800" dirty="0"/>
              <a:t>One who is not married, has no children</a:t>
            </a:r>
          </a:p>
          <a:p>
            <a:pPr lvl="1"/>
            <a:r>
              <a:rPr lang="en-US" sz="2400" dirty="0"/>
              <a:t>Does not carry such responsibilities of </a:t>
            </a:r>
            <a:r>
              <a:rPr lang="en-US" sz="2400" dirty="0" smtClean="0"/>
              <a:t>being a </a:t>
            </a:r>
            <a:r>
              <a:rPr lang="en-US" sz="2400" dirty="0"/>
              <a:t>parent, </a:t>
            </a:r>
            <a:r>
              <a:rPr lang="en-US" sz="2400" dirty="0" smtClean="0"/>
              <a:t>a spouse</a:t>
            </a:r>
            <a:r>
              <a:rPr lang="en-US" sz="2400" dirty="0"/>
              <a:t>.</a:t>
            </a:r>
          </a:p>
          <a:p>
            <a:pPr lvl="1"/>
            <a:r>
              <a:rPr lang="en-US" sz="2400" dirty="0"/>
              <a:t>Is not excluded from the commandments God gives Christians! (John 15:12-13)</a:t>
            </a:r>
          </a:p>
        </p:txBody>
      </p:sp>
    </p:spTree>
    <p:extLst>
      <p:ext uri="{BB962C8B-B14F-4D97-AF65-F5344CB8AC3E}">
        <p14:creationId xmlns:p14="http://schemas.microsoft.com/office/powerpoint/2010/main" val="303225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Still Work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Is still capable of having love and patience for their brethren, whether they are married or not, whether they have children or not. (Colossians 3:12-15)</a:t>
            </a:r>
          </a:p>
          <a:p>
            <a:r>
              <a:rPr lang="en-US" sz="2600" dirty="0"/>
              <a:t>Singles have more work than those married may realize.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292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a Christian…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Does not make us invincible</a:t>
            </a:r>
          </a:p>
          <a:p>
            <a:pPr lvl="1"/>
            <a:r>
              <a:rPr lang="en-US" sz="2400" dirty="0"/>
              <a:t>Unhappy marriages, Compatibility problems, Adultery, Divorce</a:t>
            </a:r>
          </a:p>
          <a:p>
            <a:pPr lvl="1"/>
            <a:r>
              <a:rPr lang="en-US" sz="2400" dirty="0"/>
              <a:t>Happy marriages that end unexpectedly in death.</a:t>
            </a:r>
          </a:p>
          <a:p>
            <a:r>
              <a:rPr lang="en-US" sz="2800" dirty="0"/>
              <a:t>Marriage, Children (1 Corinthians 7)</a:t>
            </a:r>
          </a:p>
          <a:p>
            <a:pPr lvl="1"/>
            <a:r>
              <a:rPr lang="en-US" sz="2400" dirty="0"/>
              <a:t>Not required from scriptures.</a:t>
            </a:r>
          </a:p>
          <a:p>
            <a:r>
              <a:rPr lang="en-US" sz="2800" dirty="0"/>
              <a:t>No marriage in heaven (Matthew 22:29-30)</a:t>
            </a:r>
          </a:p>
          <a:p>
            <a:endParaRPr lang="en-US" sz="2600" dirty="0"/>
          </a:p>
          <a:p>
            <a:pPr marL="0" indent="0">
              <a:buNone/>
            </a:pPr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343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4882</TotalTime>
  <Words>446</Words>
  <Application>Microsoft Office PowerPoint</Application>
  <PresentationFormat>On-screen Show (4:3)</PresentationFormat>
  <Paragraphs>67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Bookman Old Style</vt:lpstr>
      <vt:lpstr>Calibri</vt:lpstr>
      <vt:lpstr>Rockwell</vt:lpstr>
      <vt:lpstr>Damask</vt:lpstr>
      <vt:lpstr>Can the Unmarried Care About the Lord?</vt:lpstr>
      <vt:lpstr>In that State in which he was called…</vt:lpstr>
      <vt:lpstr>The Unmarried</vt:lpstr>
      <vt:lpstr>Challenges facing our Singles</vt:lpstr>
      <vt:lpstr>Challenges Facing Our Singles</vt:lpstr>
      <vt:lpstr>Challenges facing our Singles in the Kingdom</vt:lpstr>
      <vt:lpstr>Still work to do</vt:lpstr>
      <vt:lpstr>Still Work to Do</vt:lpstr>
      <vt:lpstr>To be a Christian…</vt:lpstr>
      <vt:lpstr>Singles in the Church</vt:lpstr>
      <vt:lpstr>Singles in the church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the Unmarried Care About the Lord?</dc:title>
  <dc:creator>rja12909</dc:creator>
  <cp:lastModifiedBy>rja12909</cp:lastModifiedBy>
  <cp:revision>99</cp:revision>
  <cp:lastPrinted>2016-12-04T05:20:40Z</cp:lastPrinted>
  <dcterms:created xsi:type="dcterms:W3CDTF">2016-02-22T01:11:15Z</dcterms:created>
  <dcterms:modified xsi:type="dcterms:W3CDTF">2017-05-06T18:19:59Z</dcterms:modified>
</cp:coreProperties>
</file>