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02" r:id="rId2"/>
  </p:sldMasterIdLst>
  <p:sldIdLst>
    <p:sldId id="263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43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236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4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5473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894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59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522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4024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872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9615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1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9431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6227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755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50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809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249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813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448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006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8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256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458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95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32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12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448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47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0415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AEB8C-381F-4C89-85BC-131A2F26D835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999FB-33D8-4110-BF13-DEA825BBE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8352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6383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Secret discipleship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John 19:38</a:t>
            </a:r>
          </a:p>
        </p:txBody>
      </p:sp>
    </p:spTree>
    <p:extLst>
      <p:ext uri="{BB962C8B-B14F-4D97-AF65-F5344CB8AC3E}">
        <p14:creationId xmlns:p14="http://schemas.microsoft.com/office/powerpoint/2010/main" val="2424399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Joseph of </a:t>
            </a:r>
            <a:r>
              <a:rPr lang="en-US" dirty="0" err="1"/>
              <a:t>arimathea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46" y="2096063"/>
            <a:ext cx="7765322" cy="4238475"/>
          </a:xfrm>
        </p:spPr>
        <p:txBody>
          <a:bodyPr>
            <a:normAutofit fontScale="92500"/>
          </a:bodyPr>
          <a:lstStyle/>
          <a:p>
            <a:r>
              <a:rPr lang="en-US" sz="2800" dirty="0">
                <a:effectLst/>
              </a:rPr>
              <a:t>A prominent member of the Sanhedrin. </a:t>
            </a:r>
          </a:p>
          <a:p>
            <a:r>
              <a:rPr lang="en-US" sz="2800" dirty="0">
                <a:effectLst/>
              </a:rPr>
              <a:t>A good and just man; waited for the kingdom.</a:t>
            </a:r>
          </a:p>
          <a:p>
            <a:r>
              <a:rPr lang="en-US" sz="2800" dirty="0">
                <a:effectLst/>
              </a:rPr>
              <a:t>He did not consent to the Lord’s crucifixion.</a:t>
            </a:r>
          </a:p>
          <a:p>
            <a:r>
              <a:rPr lang="en-US" sz="2800" dirty="0">
                <a:effectLst/>
              </a:rPr>
              <a:t>He kept his discipleship a secret for fear of the Jews (John 19:38).</a:t>
            </a:r>
          </a:p>
          <a:p>
            <a:r>
              <a:rPr lang="en-US" sz="2800" dirty="0">
                <a:effectLst/>
              </a:rPr>
              <a:t>He found courage and stepped forward to bury Jesus (Mark 15:43). </a:t>
            </a:r>
          </a:p>
        </p:txBody>
      </p:sp>
    </p:spTree>
    <p:extLst>
      <p:ext uri="{BB962C8B-B14F-4D97-AF65-F5344CB8AC3E}">
        <p14:creationId xmlns:p14="http://schemas.microsoft.com/office/powerpoint/2010/main" val="1906329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we be secret disciples?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46" y="2096064"/>
            <a:ext cx="7464741" cy="3695136"/>
          </a:xfrm>
        </p:spPr>
        <p:txBody>
          <a:bodyPr>
            <a:normAutofit/>
          </a:bodyPr>
          <a:lstStyle/>
          <a:p>
            <a:r>
              <a:rPr lang="en-US" sz="2600" dirty="0"/>
              <a:t>We must make a public confession of our faith in order to be a Christian (Matt. 10:32-33; </a:t>
            </a:r>
            <a:br>
              <a:rPr lang="en-US" sz="2600" dirty="0"/>
            </a:br>
            <a:r>
              <a:rPr lang="en-US" sz="2600" dirty="0"/>
              <a:t>Rom. 10:9-10).</a:t>
            </a:r>
          </a:p>
          <a:p>
            <a:r>
              <a:rPr lang="en-US" sz="2600" dirty="0"/>
              <a:t>Discipleship is something that is done, not claimed (Matt. 16:24).</a:t>
            </a:r>
          </a:p>
          <a:p>
            <a:r>
              <a:rPr lang="en-US" sz="2600" dirty="0"/>
              <a:t>We must let our light shine by allowing men to see our good works (Matt. 5:14-16).  </a:t>
            </a:r>
          </a:p>
        </p:txBody>
      </p:sp>
    </p:spTree>
    <p:extLst>
      <p:ext uri="{BB962C8B-B14F-4D97-AF65-F5344CB8AC3E}">
        <p14:creationId xmlns:p14="http://schemas.microsoft.com/office/powerpoint/2010/main" val="3988105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one is a secret disciple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/>
              <a:t>1. Fear</a:t>
            </a:r>
          </a:p>
          <a:p>
            <a:pPr lvl="0"/>
            <a:r>
              <a:rPr lang="en-US" sz="2600" dirty="0">
                <a:effectLst/>
              </a:rPr>
              <a:t>Fear keeps many disciples from doing what they should (Matt. 25:25). </a:t>
            </a:r>
          </a:p>
          <a:p>
            <a:pPr lvl="0"/>
            <a:r>
              <a:rPr lang="en-US" sz="2600" dirty="0">
                <a:effectLst/>
              </a:rPr>
              <a:t>Disciples are not to fear any man (Matt. 10:28).</a:t>
            </a:r>
          </a:p>
          <a:p>
            <a:pPr lvl="0"/>
            <a:r>
              <a:rPr lang="en-US" sz="2600" dirty="0">
                <a:effectLst/>
              </a:rPr>
              <a:t>We are not given a spirit of fear (2 Tim. 1:7).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609995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one is a secret disciple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/>
              <a:t>2. Being Ashamed</a:t>
            </a:r>
          </a:p>
          <a:p>
            <a:pPr lvl="0"/>
            <a:r>
              <a:rPr lang="en-US" sz="2600" dirty="0">
                <a:effectLst/>
              </a:rPr>
              <a:t>If we are ashamed of Jesus and His words in the midst of this sinful world, He will be ashamed of us (Mark 8:38). </a:t>
            </a:r>
          </a:p>
          <a:p>
            <a:pPr lvl="0"/>
            <a:r>
              <a:rPr lang="en-US" sz="2600" dirty="0">
                <a:effectLst/>
              </a:rPr>
              <a:t>We are not to be ashamed of the gospel, or of our brethren (Rom. 1:16; 2 Tim. 1:8).</a:t>
            </a:r>
          </a:p>
        </p:txBody>
      </p:sp>
    </p:spTree>
    <p:extLst>
      <p:ext uri="{BB962C8B-B14F-4D97-AF65-F5344CB8AC3E}">
        <p14:creationId xmlns:p14="http://schemas.microsoft.com/office/powerpoint/2010/main" val="2044473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one is a secret disciple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46" y="2096063"/>
            <a:ext cx="7765322" cy="421197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/>
              <a:t>3. Love the World more than God</a:t>
            </a:r>
          </a:p>
          <a:p>
            <a:r>
              <a:rPr lang="en-US" sz="2600" dirty="0">
                <a:effectLst/>
              </a:rPr>
              <a:t>Whose praise do we covet - God’s or man’s? (John 12:42-43)</a:t>
            </a:r>
          </a:p>
          <a:p>
            <a:r>
              <a:rPr lang="en-US" sz="2600" dirty="0">
                <a:effectLst/>
              </a:rPr>
              <a:t>We are not to love the world or the things in the world (1 John 2:15).</a:t>
            </a:r>
          </a:p>
          <a:p>
            <a:r>
              <a:rPr lang="en-US" sz="2600" dirty="0">
                <a:effectLst/>
              </a:rPr>
              <a:t>Friendship with the world is enmity with God (James 4:4). </a:t>
            </a:r>
          </a:p>
        </p:txBody>
      </p:sp>
    </p:spTree>
    <p:extLst>
      <p:ext uri="{BB962C8B-B14F-4D97-AF65-F5344CB8AC3E}">
        <p14:creationId xmlns:p14="http://schemas.microsoft.com/office/powerpoint/2010/main" val="3678901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Lord does not need any Secret Disciples.</a:t>
            </a:r>
          </a:p>
          <a:p>
            <a:endParaRPr lang="en-US" sz="800" i="1" dirty="0">
              <a:effectLst/>
            </a:endParaRPr>
          </a:p>
          <a:p>
            <a:r>
              <a:rPr lang="en-US" sz="2800" i="1" dirty="0">
                <a:effectLst/>
              </a:rPr>
              <a:t>“For God has not given us a spirit of fear, but of power and of love and of a sound mind”</a:t>
            </a:r>
            <a:r>
              <a:rPr lang="en-US" sz="2800" dirty="0">
                <a:effectLst/>
              </a:rPr>
              <a:t> </a:t>
            </a:r>
            <a:br>
              <a:rPr lang="en-US" sz="2800" dirty="0">
                <a:effectLst/>
              </a:rPr>
            </a:br>
            <a:r>
              <a:rPr lang="en-US" sz="2800" dirty="0">
                <a:effectLst/>
              </a:rPr>
              <a:t>(2 Tim. 1:7). </a:t>
            </a:r>
          </a:p>
        </p:txBody>
      </p:sp>
    </p:spTree>
    <p:extLst>
      <p:ext uri="{BB962C8B-B14F-4D97-AF65-F5344CB8AC3E}">
        <p14:creationId xmlns:p14="http://schemas.microsoft.com/office/powerpoint/2010/main" val="1999183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0935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Override1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23</TotalTime>
  <Words>289</Words>
  <Application>Microsoft Office PowerPoint</Application>
  <PresentationFormat>On-screen Show (4:3)</PresentationFormat>
  <Paragraphs>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Bookman Old Style</vt:lpstr>
      <vt:lpstr>Calibri</vt:lpstr>
      <vt:lpstr>Calibri Light</vt:lpstr>
      <vt:lpstr>Rockwell</vt:lpstr>
      <vt:lpstr>Damask</vt:lpstr>
      <vt:lpstr>Office Theme</vt:lpstr>
      <vt:lpstr>PowerPoint Presentation</vt:lpstr>
      <vt:lpstr>Secret discipleship</vt:lpstr>
      <vt:lpstr>Joseph of arimathea</vt:lpstr>
      <vt:lpstr>Can we be secret disciples?</vt:lpstr>
      <vt:lpstr>Why one is a secret disciple</vt:lpstr>
      <vt:lpstr>Why one is a secret disciple</vt:lpstr>
      <vt:lpstr>Why one is a secret disciple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 discipleship</dc:title>
  <dc:creator>Heath Rogers</dc:creator>
  <cp:lastModifiedBy>Heath Rogers</cp:lastModifiedBy>
  <cp:revision>5</cp:revision>
  <dcterms:created xsi:type="dcterms:W3CDTF">2017-04-15T16:57:03Z</dcterms:created>
  <dcterms:modified xsi:type="dcterms:W3CDTF">2017-04-15T17:20:55Z</dcterms:modified>
</cp:coreProperties>
</file>