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57" r:id="rId3"/>
    <p:sldId id="256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23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61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38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034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33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17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081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129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9935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643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32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20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3782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8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2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230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0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8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94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8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6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F930-FABA-469D-9F0E-3530029A7E93}" type="datetimeFigureOut">
              <a:rPr lang="en-US" smtClean="0"/>
              <a:t>4/8/2017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75BE7-7E6F-4868-81ED-9D5FFFA2B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85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000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dn.shutterstock.com/shutterstock/videos/8209372/thumb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1143000"/>
            <a:ext cx="81153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30691" y="788501"/>
            <a:ext cx="4446109" cy="12059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7652"/>
            <a:ext cx="3846443" cy="980664"/>
          </a:xfrm>
          <a:noFill/>
          <a:ln>
            <a:noFill/>
          </a:ln>
          <a:effectLst/>
        </p:spPr>
        <p:txBody>
          <a:bodyPr/>
          <a:lstStyle/>
          <a:p>
            <a:r>
              <a:rPr lang="en-US" b="1" dirty="0">
                <a:latin typeface="+mn-lt"/>
              </a:rPr>
              <a:t>John 3:16</a:t>
            </a:r>
          </a:p>
        </p:txBody>
      </p:sp>
      <p:sp>
        <p:nvSpPr>
          <p:cNvPr id="5" name="Rectangle 4"/>
          <p:cNvSpPr/>
          <p:nvPr/>
        </p:nvSpPr>
        <p:spPr>
          <a:xfrm>
            <a:off x="2981733" y="5274369"/>
            <a:ext cx="5764696" cy="9939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7749" y="5497102"/>
            <a:ext cx="5536096" cy="585649"/>
          </a:xfrm>
        </p:spPr>
        <p:txBody>
          <a:bodyPr>
            <a:normAutofit/>
          </a:bodyPr>
          <a:lstStyle/>
          <a:p>
            <a:r>
              <a:rPr lang="en-US" sz="3200" b="1" dirty="0"/>
              <a:t>The Greatest Verse in the Bible</a:t>
            </a:r>
          </a:p>
        </p:txBody>
      </p:sp>
    </p:spTree>
    <p:extLst>
      <p:ext uri="{BB962C8B-B14F-4D97-AF65-F5344CB8AC3E}">
        <p14:creationId xmlns:p14="http://schemas.microsoft.com/office/powerpoint/2010/main" val="2611965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8651" y="365126"/>
            <a:ext cx="7738110" cy="22323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7186" y="365126"/>
            <a:ext cx="7349159" cy="22323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“For God so loved the world, that he gave his only begotten Son, that whosoever believeth in him should not perish, but have everlasting life.”         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John 3:16; KJV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941982"/>
            <a:ext cx="7738110" cy="3458817"/>
          </a:xfrm>
        </p:spPr>
        <p:txBody>
          <a:bodyPr>
            <a:normAutofit/>
          </a:bodyPr>
          <a:lstStyle/>
          <a:p>
            <a:r>
              <a:rPr lang="en-US" sz="2800" b="1" dirty="0"/>
              <a:t>The Greatest Being: 		</a:t>
            </a:r>
            <a:r>
              <a:rPr lang="en-US" sz="2800" b="1" i="1" dirty="0"/>
              <a:t>God</a:t>
            </a:r>
          </a:p>
          <a:p>
            <a:r>
              <a:rPr lang="en-US" sz="2800" b="1" dirty="0"/>
              <a:t>The Greatest Motive: 		</a:t>
            </a:r>
            <a:r>
              <a:rPr lang="en-US" sz="2800" b="1" i="1" dirty="0"/>
              <a:t>So Loved</a:t>
            </a:r>
          </a:p>
          <a:p>
            <a:r>
              <a:rPr lang="en-US" sz="2800" b="1" dirty="0"/>
              <a:t>The Greatest Scope: 		</a:t>
            </a:r>
            <a:r>
              <a:rPr lang="en-US" sz="2800" b="1" i="1" dirty="0"/>
              <a:t>The World</a:t>
            </a:r>
          </a:p>
          <a:p>
            <a:r>
              <a:rPr lang="en-US" sz="2800" b="1" dirty="0"/>
              <a:t>The Greatest Gift: 		</a:t>
            </a:r>
            <a:r>
              <a:rPr lang="en-US" sz="2800" b="1" i="1" dirty="0"/>
              <a:t>His Only Begotten Son</a:t>
            </a:r>
          </a:p>
          <a:p>
            <a:r>
              <a:rPr lang="en-US" sz="2800" b="1" dirty="0"/>
              <a:t>The Greatest Invitation: 	</a:t>
            </a:r>
            <a:r>
              <a:rPr lang="en-US" sz="2800" b="1" i="1" dirty="0"/>
              <a:t>Whosoever Believes</a:t>
            </a:r>
          </a:p>
          <a:p>
            <a:r>
              <a:rPr lang="en-US" sz="2800" b="1" dirty="0"/>
              <a:t>The Greatest Deliverance: 	</a:t>
            </a:r>
            <a:r>
              <a:rPr lang="en-US" sz="2800" b="1" i="1" dirty="0"/>
              <a:t>Should Not Perish</a:t>
            </a:r>
          </a:p>
          <a:p>
            <a:r>
              <a:rPr lang="en-US" sz="2800" b="1" dirty="0"/>
              <a:t>The Greatest Promise: 	</a:t>
            </a:r>
            <a:r>
              <a:rPr lang="en-US" sz="2800" b="1" i="1" dirty="0"/>
              <a:t>Have Everlasting Life</a:t>
            </a:r>
          </a:p>
        </p:txBody>
      </p:sp>
    </p:spTree>
    <p:extLst>
      <p:ext uri="{BB962C8B-B14F-4D97-AF65-F5344CB8AC3E}">
        <p14:creationId xmlns:p14="http://schemas.microsoft.com/office/powerpoint/2010/main" val="18853064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28651" y="365126"/>
            <a:ext cx="7738110" cy="223230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7186" y="365126"/>
            <a:ext cx="7349159" cy="22323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+mn-lt"/>
              </a:rPr>
              <a:t>“For God so loved the world, that he gave his only begotten Son, that 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whosoever believeth in him </a:t>
            </a:r>
            <a:r>
              <a:rPr lang="en-US" u="sng" dirty="0">
                <a:solidFill>
                  <a:srgbClr val="FFFF00"/>
                </a:solidFill>
                <a:latin typeface="+mn-lt"/>
              </a:rPr>
              <a:t>should</a:t>
            </a:r>
            <a:r>
              <a:rPr lang="en-US" dirty="0">
                <a:solidFill>
                  <a:srgbClr val="FFFF00"/>
                </a:solidFill>
                <a:latin typeface="+mn-lt"/>
              </a:rPr>
              <a:t> not perish</a:t>
            </a:r>
            <a:r>
              <a:rPr lang="en-US" dirty="0">
                <a:solidFill>
                  <a:schemeClr val="bg1"/>
                </a:solidFill>
                <a:latin typeface="+mn-lt"/>
              </a:rPr>
              <a:t>, but have everlasting life.”         </a:t>
            </a:r>
            <a:r>
              <a:rPr lang="en-US" sz="2800" dirty="0">
                <a:solidFill>
                  <a:schemeClr val="bg1"/>
                </a:solidFill>
                <a:latin typeface="+mn-lt"/>
              </a:rPr>
              <a:t>John 3:16; KJV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2941982"/>
            <a:ext cx="7738110" cy="3458817"/>
          </a:xfrm>
        </p:spPr>
        <p:txBody>
          <a:bodyPr>
            <a:normAutofit/>
          </a:bodyPr>
          <a:lstStyle/>
          <a:p>
            <a:r>
              <a:rPr lang="en-US" sz="2800" dirty="0"/>
              <a:t>If we believe Jesus is the Son of God, and that His words are truth, we should obey Him.</a:t>
            </a:r>
          </a:p>
          <a:p>
            <a:endParaRPr lang="en-US" sz="800" dirty="0"/>
          </a:p>
          <a:p>
            <a:r>
              <a:rPr lang="en-US" sz="2800" dirty="0"/>
              <a:t>Jesus said we are to </a:t>
            </a:r>
            <a:r>
              <a:rPr lang="en-US" sz="2800" i="1" dirty="0"/>
              <a:t>repent</a:t>
            </a:r>
            <a:r>
              <a:rPr lang="en-US" sz="2800" dirty="0"/>
              <a:t> (Luke 13:3), </a:t>
            </a:r>
            <a:r>
              <a:rPr lang="en-US" sz="2800" i="1" dirty="0"/>
              <a:t>confess</a:t>
            </a:r>
            <a:r>
              <a:rPr lang="en-US" sz="2800" dirty="0"/>
              <a:t> </a:t>
            </a:r>
            <a:r>
              <a:rPr lang="en-US" sz="2800" i="1" dirty="0"/>
              <a:t>our</a:t>
            </a:r>
            <a:r>
              <a:rPr lang="en-US" sz="2800" dirty="0"/>
              <a:t> </a:t>
            </a:r>
            <a:r>
              <a:rPr lang="en-US" sz="2800" i="1" dirty="0"/>
              <a:t>faith</a:t>
            </a:r>
            <a:r>
              <a:rPr lang="en-US" sz="2800" dirty="0"/>
              <a:t> (Matt. 10:32) and be </a:t>
            </a:r>
            <a:r>
              <a:rPr lang="en-US" sz="2800" i="1" dirty="0"/>
              <a:t>baptized</a:t>
            </a:r>
            <a:r>
              <a:rPr lang="en-US" sz="2800" dirty="0"/>
              <a:t> (Mark 16:16). </a:t>
            </a:r>
          </a:p>
          <a:p>
            <a:endParaRPr lang="en-US" sz="800" dirty="0"/>
          </a:p>
          <a:p>
            <a:r>
              <a:rPr lang="en-US" sz="2800" dirty="0"/>
              <a:t>If we believe in Jesus, and obey Him like we should, we will escape the punishment for our sins and receive everlasting life.</a:t>
            </a:r>
          </a:p>
        </p:txBody>
      </p:sp>
    </p:spTree>
    <p:extLst>
      <p:ext uri="{BB962C8B-B14F-4D97-AF65-F5344CB8AC3E}">
        <p14:creationId xmlns:p14="http://schemas.microsoft.com/office/powerpoint/2010/main" val="255916784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2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153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PowerPoint Presentation</vt:lpstr>
      <vt:lpstr>John 3:16</vt:lpstr>
      <vt:lpstr>“For God so loved the world, that he gave his only begotten Son, that whosoever believeth in him should not perish, but have everlasting life.”         John 3:16; KJV</vt:lpstr>
      <vt:lpstr>“For God so loved the world, that he gave his only begotten Son, that whosoever believeth in him should not perish, but have everlasting life.”         John 3:16; KJV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3:16</dc:title>
  <dc:creator>Heath Rogers</dc:creator>
  <cp:lastModifiedBy>Heath Rogers</cp:lastModifiedBy>
  <cp:revision>7</cp:revision>
  <dcterms:created xsi:type="dcterms:W3CDTF">2017-04-08T12:38:31Z</dcterms:created>
  <dcterms:modified xsi:type="dcterms:W3CDTF">2017-04-08T18:13:00Z</dcterms:modified>
</cp:coreProperties>
</file>