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  <p:sldMasterId id="2147483717" r:id="rId2"/>
  </p:sldMasterIdLst>
  <p:sldIdLst>
    <p:sldId id="260" r:id="rId3"/>
    <p:sldId id="256" r:id="rId4"/>
    <p:sldId id="257" r:id="rId5"/>
    <p:sldId id="258" r:id="rId6"/>
    <p:sldId id="259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801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838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0674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23486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3783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7675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4368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1949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4575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9291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9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5734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1131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1702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6780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3920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1460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1201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3366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2315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757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736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18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036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010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33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305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563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6893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0428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6384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Requirements </a:t>
            </a:r>
            <a:br>
              <a:rPr lang="en-US" dirty="0"/>
            </a:br>
            <a:r>
              <a:rPr lang="en-US" dirty="0"/>
              <a:t>of Repentance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Acts 17:30-31</a:t>
            </a:r>
          </a:p>
        </p:txBody>
      </p:sp>
    </p:spTree>
    <p:extLst>
      <p:ext uri="{BB962C8B-B14F-4D97-AF65-F5344CB8AC3E}">
        <p14:creationId xmlns:p14="http://schemas.microsoft.com/office/powerpoint/2010/main" val="4181320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is Repentance?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Feeling sorry for what we have done?</a:t>
            </a:r>
          </a:p>
          <a:p>
            <a:endParaRPr lang="en-US" sz="800" dirty="0"/>
          </a:p>
          <a:p>
            <a:r>
              <a:rPr lang="en-US" sz="2800" dirty="0"/>
              <a:t>2 Corinthians 7:8-10 </a:t>
            </a:r>
          </a:p>
          <a:p>
            <a:r>
              <a:rPr lang="en-US" sz="2800" dirty="0"/>
              <a:t>Godly sorrow leads to repentance. Worldly sorrow leads to death. 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75797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is Repentance?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36872"/>
            <a:ext cx="4714461" cy="4050675"/>
          </a:xfrm>
        </p:spPr>
        <p:txBody>
          <a:bodyPr>
            <a:normAutofit/>
          </a:bodyPr>
          <a:lstStyle/>
          <a:p>
            <a:r>
              <a:rPr lang="en-US" sz="2800" dirty="0"/>
              <a:t>Sorrow is a feeling; repentance is an action. </a:t>
            </a:r>
          </a:p>
          <a:p>
            <a:endParaRPr lang="en-US" sz="800" dirty="0"/>
          </a:p>
          <a:p>
            <a:r>
              <a:rPr lang="en-US" sz="2800" i="1" dirty="0"/>
              <a:t>“to turn”</a:t>
            </a:r>
            <a:r>
              <a:rPr lang="en-US" sz="2800" dirty="0"/>
              <a:t> - Acts 26:20</a:t>
            </a:r>
          </a:p>
          <a:p>
            <a:endParaRPr lang="en-US" sz="800" dirty="0"/>
          </a:p>
          <a:p>
            <a:r>
              <a:rPr lang="en-US" sz="2800" dirty="0"/>
              <a:t>The people of Nineveh </a:t>
            </a:r>
            <a:r>
              <a:rPr lang="en-US" sz="2800" i="1" dirty="0"/>
              <a:t>“repented”</a:t>
            </a:r>
            <a:r>
              <a:rPr lang="en-US" sz="2800" dirty="0"/>
              <a:t> </a:t>
            </a:r>
            <a:r>
              <a:rPr lang="en-US" dirty="0"/>
              <a:t>(Matt. 12:41)</a:t>
            </a:r>
          </a:p>
          <a:p>
            <a:r>
              <a:rPr lang="en-US" sz="2800" dirty="0"/>
              <a:t>They </a:t>
            </a:r>
            <a:r>
              <a:rPr lang="en-US" sz="2800" i="1" dirty="0"/>
              <a:t>“turned from their evil way.”</a:t>
            </a:r>
            <a:r>
              <a:rPr lang="en-US" sz="2800" dirty="0"/>
              <a:t> </a:t>
            </a:r>
            <a:r>
              <a:rPr lang="en-US" dirty="0"/>
              <a:t>(Jonah 3:10) </a:t>
            </a:r>
            <a:endParaRPr lang="en-US" sz="2800" dirty="0"/>
          </a:p>
        </p:txBody>
      </p:sp>
      <p:pic>
        <p:nvPicPr>
          <p:cNvPr id="1026" name="Picture 2" descr="http://www.shalegas.international/wp-content/uploads/2015/01/Dollarphotoclub_75968391-678x38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095"/>
          <a:stretch/>
        </p:blipFill>
        <p:spPr bwMode="auto">
          <a:xfrm>
            <a:off x="5462880" y="3006121"/>
            <a:ext cx="2937049" cy="2361009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4358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Requirements of Repentance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36872"/>
            <a:ext cx="6887389" cy="3944657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/>
              <a:t>A Desire To Repent</a:t>
            </a:r>
          </a:p>
          <a:p>
            <a:pPr lvl="1"/>
            <a:r>
              <a:rPr lang="en-US" sz="2400" dirty="0"/>
              <a:t>Acts 2:36-38; Joel 2:12-13</a:t>
            </a:r>
          </a:p>
          <a:p>
            <a:pPr lvl="1"/>
            <a:endParaRPr lang="en-US" sz="800" dirty="0"/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An Acknowledgement of our Sin</a:t>
            </a:r>
          </a:p>
          <a:p>
            <a:pPr lvl="1"/>
            <a:r>
              <a:rPr lang="en-US" sz="2400" dirty="0"/>
              <a:t>2 Sam. 12:13; Acts 19:18-19</a:t>
            </a:r>
          </a:p>
          <a:p>
            <a:pPr lvl="1"/>
            <a:endParaRPr lang="en-US" sz="800" dirty="0"/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Must Bear the Fruits of Repentance</a:t>
            </a:r>
          </a:p>
          <a:p>
            <a:pPr lvl="1"/>
            <a:r>
              <a:rPr lang="en-US" sz="2400" dirty="0"/>
              <a:t>Reformation of Conduct - Luke 3:10-14</a:t>
            </a:r>
          </a:p>
          <a:p>
            <a:pPr lvl="1"/>
            <a:r>
              <a:rPr lang="en-US" sz="2400" dirty="0"/>
              <a:t>Restitution of Wrong - Luke 19:8</a:t>
            </a:r>
          </a:p>
        </p:txBody>
      </p:sp>
    </p:spTree>
    <p:extLst>
      <p:ext uri="{BB962C8B-B14F-4D97-AF65-F5344CB8AC3E}">
        <p14:creationId xmlns:p14="http://schemas.microsoft.com/office/powerpoint/2010/main" val="2065971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418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28</TotalTime>
  <Words>118</Words>
  <Application>Microsoft Office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Trebuchet MS</vt:lpstr>
      <vt:lpstr>Berlin</vt:lpstr>
      <vt:lpstr>Office Theme</vt:lpstr>
      <vt:lpstr>PowerPoint Presentation</vt:lpstr>
      <vt:lpstr>The Requirements  of Repentance</vt:lpstr>
      <vt:lpstr>What is Repentance?</vt:lpstr>
      <vt:lpstr>What is Repentance?</vt:lpstr>
      <vt:lpstr>Requirements of Repentance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Requirements  of Repentance</dc:title>
  <dc:creator>Heath Rogers</dc:creator>
  <cp:lastModifiedBy>Heath Rogers</cp:lastModifiedBy>
  <cp:revision>7</cp:revision>
  <dcterms:created xsi:type="dcterms:W3CDTF">2017-03-30T16:48:35Z</dcterms:created>
  <dcterms:modified xsi:type="dcterms:W3CDTF">2017-04-01T02:33:12Z</dcterms:modified>
</cp:coreProperties>
</file>