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  <p:sldMasterId id="2147483684" r:id="rId2"/>
  </p:sldMasterIdLst>
  <p:sldIdLst>
    <p:sldId id="259" r:id="rId3"/>
    <p:sldId id="256" r:id="rId4"/>
    <p:sldId id="257" r:id="rId5"/>
    <p:sldId id="258" r:id="rId6"/>
    <p:sldId id="261" r:id="rId7"/>
    <p:sldId id="263" r:id="rId8"/>
    <p:sldId id="270" r:id="rId9"/>
    <p:sldId id="264" r:id="rId10"/>
    <p:sldId id="265" r:id="rId11"/>
    <p:sldId id="266" r:id="rId12"/>
    <p:sldId id="267" r:id="rId13"/>
    <p:sldId id="268" r:id="rId14"/>
    <p:sldId id="271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4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531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266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42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45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18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102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369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205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75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68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938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696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049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3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37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75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2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8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1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92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26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2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174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201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Cleansing A Troubled Conscience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9042"/>
            <a:ext cx="8229600" cy="4687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“How much more shall the blood of Christ, who through the eternal Spirit offered Himself without spot to God, cleanse your conscience from dead works to serve the living God?”</a:t>
            </a:r>
          </a:p>
          <a:p>
            <a:pPr marL="0" indent="0" algn="r">
              <a:buNone/>
            </a:pPr>
            <a:r>
              <a:rPr lang="en-US" sz="2800" dirty="0"/>
              <a:t>Hebrews 9:14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800" dirty="0"/>
              <a:t>“Let us draw near with a true heart in full assurance of faith, having our hearts sprinkled from an evil conscience and our bodies washed with pure water”</a:t>
            </a:r>
          </a:p>
          <a:p>
            <a:pPr marL="0" indent="0" algn="r">
              <a:buNone/>
            </a:pPr>
            <a:r>
              <a:rPr lang="en-US" sz="2800" dirty="0"/>
              <a:t>Hebrews 10:22</a:t>
            </a:r>
          </a:p>
        </p:txBody>
      </p:sp>
    </p:spTree>
    <p:extLst>
      <p:ext uri="{BB962C8B-B14F-4D97-AF65-F5344CB8AC3E}">
        <p14:creationId xmlns:p14="http://schemas.microsoft.com/office/powerpoint/2010/main" val="327555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Cleansing A Troubled Conscience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“There is also an antitype which now saves us – baptism (not the removal of the filth of the flesh, but the answer of a good conscience toward God), through the resurrection of Jesus Christ.” </a:t>
            </a:r>
          </a:p>
          <a:p>
            <a:pPr marL="0" indent="0" algn="r">
              <a:buNone/>
            </a:pPr>
            <a:r>
              <a:rPr lang="en-US" sz="2800" dirty="0"/>
              <a:t>1 Peter 3:21</a:t>
            </a:r>
          </a:p>
        </p:txBody>
      </p:sp>
    </p:spTree>
    <p:extLst>
      <p:ext uri="{BB962C8B-B14F-4D97-AF65-F5344CB8AC3E}">
        <p14:creationId xmlns:p14="http://schemas.microsoft.com/office/powerpoint/2010/main" val="403469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kendavis.com/wordpress/wp-content/uploads/2013/03/Warning-light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1" b="9742"/>
          <a:stretch/>
        </p:blipFill>
        <p:spPr bwMode="auto">
          <a:xfrm>
            <a:off x="7924800" y="304800"/>
            <a:ext cx="975360" cy="110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i="1" dirty="0">
                <a:latin typeface="+mn-lt"/>
              </a:rPr>
              <a:t>Ignoring A Troubled Conscience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Ignoring our troubled conscience can cause us to shipwreck our faith (1 Tim. 1:18-20). </a:t>
            </a:r>
          </a:p>
          <a:p>
            <a:pPr lvl="0"/>
            <a:endParaRPr lang="en-US" sz="800" dirty="0"/>
          </a:p>
          <a:p>
            <a:pPr lvl="0"/>
            <a:r>
              <a:rPr lang="en-US" sz="2800" dirty="0"/>
              <a:t>Violating our conscience will wound or damage our conscience (1 Cor. 8:4-13). </a:t>
            </a:r>
          </a:p>
          <a:p>
            <a:pPr lvl="0"/>
            <a:endParaRPr lang="en-US" sz="800" dirty="0"/>
          </a:p>
          <a:p>
            <a:pPr lvl="0"/>
            <a:r>
              <a:rPr lang="en-US" sz="2800" dirty="0"/>
              <a:t>If our conscience becomes seared (1 Tim. 4:2) we are disqualified (Titus 1:15-16) and it will not be possible to bring us to repentance (Heb. 6:4-6).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0183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kendavis.com/wordpress/wp-content/uploads/2013/03/Warning-light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1" b="9742"/>
          <a:stretch/>
        </p:blipFill>
        <p:spPr bwMode="auto">
          <a:xfrm>
            <a:off x="7924800" y="304800"/>
            <a:ext cx="975360" cy="110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i="1" dirty="0">
                <a:latin typeface="+mn-lt"/>
              </a:rPr>
              <a:t>Ignoring A Troubled Conscience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Ignoring our troubled conscience can cause us to shipwreck our faith (1 Tim. 1:18-20). </a:t>
            </a:r>
          </a:p>
          <a:p>
            <a:pPr lvl="0"/>
            <a:endParaRPr lang="en-US" sz="800" dirty="0"/>
          </a:p>
          <a:p>
            <a:pPr lvl="0"/>
            <a:r>
              <a:rPr lang="en-US" sz="2800" dirty="0"/>
              <a:t>Violating our conscience will wound or damage our conscience (1 Cor. 8:4-13). </a:t>
            </a:r>
          </a:p>
          <a:p>
            <a:pPr lvl="0"/>
            <a:endParaRPr lang="en-US" sz="800" dirty="0"/>
          </a:p>
          <a:p>
            <a:pPr lvl="0"/>
            <a:r>
              <a:rPr lang="en-US" sz="2800" dirty="0"/>
              <a:t>If our conscience becomes seared (1 Tim. 4:2) we are disqualified (Titus 1:15-16) and it will not be possible to bring us to repentance (Heb. 6:4-6).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874646" y="5340625"/>
            <a:ext cx="7586870" cy="127221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79448" y="5493024"/>
            <a:ext cx="7023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It is extremely important that we handle our troubled conscience in the proper manner!</a:t>
            </a:r>
          </a:p>
        </p:txBody>
      </p:sp>
    </p:spTree>
    <p:extLst>
      <p:ext uri="{BB962C8B-B14F-4D97-AF65-F5344CB8AC3E}">
        <p14:creationId xmlns:p14="http://schemas.microsoft.com/office/powerpoint/2010/main" val="346863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660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rangenotions.com/wp-content/uploads/Thinker-600x4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396158"/>
            <a:ext cx="5715000" cy="40005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04315"/>
            <a:ext cx="6858000" cy="1104001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+mn-lt"/>
              </a:rPr>
              <a:t>The Conscience of Man</a:t>
            </a:r>
          </a:p>
        </p:txBody>
      </p:sp>
    </p:spTree>
    <p:extLst>
      <p:ext uri="{BB962C8B-B14F-4D97-AF65-F5344CB8AC3E}">
        <p14:creationId xmlns:p14="http://schemas.microsoft.com/office/powerpoint/2010/main" val="36750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is the Conscience?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 knowledge or sense of right and wrong, with a compulsion to do right; moral judgment that opposes the violation of a previously recognized ethical principle and that leads to feelings of guilt if one violates such a principle.” </a:t>
            </a:r>
          </a:p>
          <a:p>
            <a:pPr marL="0" indent="0" algn="r">
              <a:buNone/>
            </a:pPr>
            <a:r>
              <a:rPr lang="en-US" sz="3200" dirty="0"/>
              <a:t>Webster’s Dictionary, 302</a:t>
            </a:r>
          </a:p>
        </p:txBody>
      </p:sp>
    </p:spTree>
    <p:extLst>
      <p:ext uri="{BB962C8B-B14F-4D97-AF65-F5344CB8AC3E}">
        <p14:creationId xmlns:p14="http://schemas.microsoft.com/office/powerpoint/2010/main" val="218694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is the Conscience?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“a person’s inner awareness of conforming to the will of God or departing from it, resulting in either a sense of approval or condemnation.” </a:t>
            </a:r>
          </a:p>
          <a:p>
            <a:pPr marL="0" indent="0" algn="r">
              <a:buNone/>
            </a:pPr>
            <a:r>
              <a:rPr lang="en-US" sz="3200" dirty="0"/>
              <a:t>Nelson’s Bible Dictionary</a:t>
            </a:r>
          </a:p>
        </p:txBody>
      </p:sp>
    </p:spTree>
    <p:extLst>
      <p:ext uri="{BB962C8B-B14F-4D97-AF65-F5344CB8AC3E}">
        <p14:creationId xmlns:p14="http://schemas.microsoft.com/office/powerpoint/2010/main" val="14595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The Conscience is a Personal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Our conscience guides us in making proper decisions  </a:t>
            </a:r>
            <a:r>
              <a:rPr lang="en-US" sz="2400" dirty="0"/>
              <a:t>(Rom. 2:15; 13:5; John 8:7-9)</a:t>
            </a:r>
          </a:p>
          <a:p>
            <a:endParaRPr lang="en-US" sz="800" dirty="0"/>
          </a:p>
          <a:p>
            <a:r>
              <a:rPr lang="en-US" sz="3000" dirty="0"/>
              <a:t>However, our personal conscience is </a:t>
            </a:r>
            <a:r>
              <a:rPr lang="en-US" sz="3000" u="sng" dirty="0"/>
              <a:t>not</a:t>
            </a:r>
            <a:r>
              <a:rPr lang="en-US" sz="3000" dirty="0"/>
              <a:t> the source of truth  </a:t>
            </a:r>
            <a:r>
              <a:rPr lang="en-US" sz="2400" dirty="0"/>
              <a:t>(Acts. 24:16; 26:9)</a:t>
            </a:r>
          </a:p>
          <a:p>
            <a:endParaRPr lang="en-US" sz="800" dirty="0"/>
          </a:p>
          <a:p>
            <a:r>
              <a:rPr lang="en-US" sz="3000" dirty="0"/>
              <a:t>The conscience is only a safe guide </a:t>
            </a:r>
            <a:r>
              <a:rPr lang="en-US" sz="3000" u="sng" dirty="0"/>
              <a:t>if</a:t>
            </a:r>
            <a:r>
              <a:rPr lang="en-US" sz="3000" dirty="0"/>
              <a:t> it has been trained according to the standards set forth in God’s word  </a:t>
            </a:r>
            <a:r>
              <a:rPr lang="en-US" sz="2400" dirty="0"/>
              <a:t>(Eph. 5:17; Rom. 12:2; Titus 2:11-12)</a:t>
            </a:r>
          </a:p>
        </p:txBody>
      </p:sp>
    </p:spTree>
    <p:extLst>
      <p:ext uri="{BB962C8B-B14F-4D97-AF65-F5344CB8AC3E}">
        <p14:creationId xmlns:p14="http://schemas.microsoft.com/office/powerpoint/2010/main" val="147051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To Handle A Troubled Conscience</a:t>
            </a:r>
          </a:p>
        </p:txBody>
      </p:sp>
    </p:spTree>
    <p:extLst>
      <p:ext uri="{BB962C8B-B14F-4D97-AF65-F5344CB8AC3E}">
        <p14:creationId xmlns:p14="http://schemas.microsoft.com/office/powerpoint/2010/main" val="42040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To Handle A Troubled Conscience</a:t>
            </a:r>
          </a:p>
        </p:txBody>
      </p:sp>
      <p:pic>
        <p:nvPicPr>
          <p:cNvPr id="1032" name="Picture 8" descr="http://wc1.smartdraw.com/examples/content/examples/09_collateral/signs/red_rectangle_danger_sign_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6115050" cy="281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churchleaders.com/files/article_images/OFF_COURSE_54475351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867150"/>
            <a:ext cx="3152775" cy="21050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blogs.nazarene.org/kpprobst/files/2011/03/cross-roads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37" b="12895"/>
          <a:stretch/>
        </p:blipFill>
        <p:spPr bwMode="auto">
          <a:xfrm>
            <a:off x="4800600" y="3867150"/>
            <a:ext cx="3581400" cy="21050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96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Cleansing A Troubled Conscience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2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i="1" dirty="0">
                <a:latin typeface="+mn-lt"/>
              </a:rPr>
              <a:t>Cleansing A Troubled Conscience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dirty="0"/>
              <a:t>When I kept silent, my bones grew old through my groaning all the day long.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/>
              <a:t>For day and night Your hand was heavy upon me; my vitality was turned into the drought of summer.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/>
              <a:t>I acknowledged my sin to You, and my iniquity I have not hidden. I said, “I will confess my transgressions to the Lord,” and You forgave the iniquity of my sin.</a:t>
            </a:r>
          </a:p>
          <a:p>
            <a:pPr marL="0" indent="0" algn="r">
              <a:buNone/>
            </a:pPr>
            <a:r>
              <a:rPr lang="en-US" sz="2800" dirty="0"/>
              <a:t>Psalm 32:3-5</a:t>
            </a:r>
          </a:p>
        </p:txBody>
      </p:sp>
    </p:spTree>
    <p:extLst>
      <p:ext uri="{BB962C8B-B14F-4D97-AF65-F5344CB8AC3E}">
        <p14:creationId xmlns:p14="http://schemas.microsoft.com/office/powerpoint/2010/main" val="314118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538</Words>
  <Application>Microsoft Office PowerPoint</Application>
  <PresentationFormat>On-screen Show (4:3)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Conscience of Man</vt:lpstr>
      <vt:lpstr>What is the Conscience?</vt:lpstr>
      <vt:lpstr>What is the Conscience?</vt:lpstr>
      <vt:lpstr>The Conscience is a Personal Guide</vt:lpstr>
      <vt:lpstr>How To Handle A Troubled Conscience</vt:lpstr>
      <vt:lpstr>How To Handle A Troubled Conscience</vt:lpstr>
      <vt:lpstr>Cleansing A Troubled Conscience</vt:lpstr>
      <vt:lpstr>Cleansing A Troubled Conscience</vt:lpstr>
      <vt:lpstr>Cleansing A Troubled Conscience</vt:lpstr>
      <vt:lpstr>Cleansing A Troubled Conscience</vt:lpstr>
      <vt:lpstr>Ignoring A Troubled Conscience</vt:lpstr>
      <vt:lpstr>Ignoring A Troubled Conscience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5</cp:revision>
  <dcterms:created xsi:type="dcterms:W3CDTF">2017-03-31T17:33:49Z</dcterms:created>
  <dcterms:modified xsi:type="dcterms:W3CDTF">2017-04-01T02:32:26Z</dcterms:modified>
</cp:coreProperties>
</file>