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6" r:id="rId4"/>
    <p:sldId id="269" r:id="rId5"/>
    <p:sldId id="270" r:id="rId6"/>
    <p:sldId id="271" r:id="rId7"/>
    <p:sldId id="272" r:id="rId8"/>
    <p:sldId id="273" r:id="rId9"/>
    <p:sldId id="274" r:id="rId10"/>
    <p:sldId id="260" r:id="rId11"/>
    <p:sldId id="258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758FD-7B12-40C2-B62C-61CE115F6F7C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5211-6E50-415D-A1E3-D0C3353FC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731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758FD-7B12-40C2-B62C-61CE115F6F7C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5211-6E50-415D-A1E3-D0C3353FC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68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758FD-7B12-40C2-B62C-61CE115F6F7C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5211-6E50-415D-A1E3-D0C3353FC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598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758FD-7B12-40C2-B62C-61CE115F6F7C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5211-6E50-415D-A1E3-D0C3353FC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7131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758FD-7B12-40C2-B62C-61CE115F6F7C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5211-6E50-415D-A1E3-D0C3353FC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3330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758FD-7B12-40C2-B62C-61CE115F6F7C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5211-6E50-415D-A1E3-D0C3353FC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4625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758FD-7B12-40C2-B62C-61CE115F6F7C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5211-6E50-415D-A1E3-D0C3353FC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5380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758FD-7B12-40C2-B62C-61CE115F6F7C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5211-6E50-415D-A1E3-D0C3353FC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0766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758FD-7B12-40C2-B62C-61CE115F6F7C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5211-6E50-415D-A1E3-D0C3353FC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5166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758FD-7B12-40C2-B62C-61CE115F6F7C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5211-6E50-415D-A1E3-D0C3353FC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0979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758FD-7B12-40C2-B62C-61CE115F6F7C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5211-6E50-415D-A1E3-D0C3353FC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348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758FD-7B12-40C2-B62C-61CE115F6F7C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5211-6E50-415D-A1E3-D0C3353FC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9592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758FD-7B12-40C2-B62C-61CE115F6F7C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5211-6E50-415D-A1E3-D0C3353FC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2402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758FD-7B12-40C2-B62C-61CE115F6F7C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5211-6E50-415D-A1E3-D0C3353FC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2296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758FD-7B12-40C2-B62C-61CE115F6F7C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5211-6E50-415D-A1E3-D0C3353FC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622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758FD-7B12-40C2-B62C-61CE115F6F7C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5211-6E50-415D-A1E3-D0C3353FC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675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758FD-7B12-40C2-B62C-61CE115F6F7C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5211-6E50-415D-A1E3-D0C3353FC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033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758FD-7B12-40C2-B62C-61CE115F6F7C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5211-6E50-415D-A1E3-D0C3353FC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623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758FD-7B12-40C2-B62C-61CE115F6F7C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5211-6E50-415D-A1E3-D0C3353FC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994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758FD-7B12-40C2-B62C-61CE115F6F7C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5211-6E50-415D-A1E3-D0C3353FC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918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758FD-7B12-40C2-B62C-61CE115F6F7C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5211-6E50-415D-A1E3-D0C3353FC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110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758FD-7B12-40C2-B62C-61CE115F6F7C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45211-6E50-415D-A1E3-D0C3353FC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607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758FD-7B12-40C2-B62C-61CE115F6F7C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45211-6E50-415D-A1E3-D0C3353FC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335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758FD-7B12-40C2-B62C-61CE115F6F7C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45211-6E50-415D-A1E3-D0C3353FC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0628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42206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5199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latin typeface="+mn-lt"/>
              </a:rPr>
              <a:t>Jesus Has Great Power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Mark 5-7</a:t>
            </a:r>
          </a:p>
        </p:txBody>
      </p:sp>
    </p:spTree>
    <p:extLst>
      <p:ext uri="{BB962C8B-B14F-4D97-AF65-F5344CB8AC3E}">
        <p14:creationId xmlns:p14="http://schemas.microsoft.com/office/powerpoint/2010/main" val="2216019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Jesus Has Great Power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94968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Power Over </a:t>
            </a:r>
          </a:p>
          <a:p>
            <a:pPr lvl="1"/>
            <a:r>
              <a:rPr lang="en-US" dirty="0"/>
              <a:t>Mark 5:1-20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Power Over</a:t>
            </a:r>
          </a:p>
          <a:p>
            <a:pPr lvl="1"/>
            <a:r>
              <a:rPr lang="en-US" dirty="0"/>
              <a:t>Mark 5:21-34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Power Over</a:t>
            </a:r>
          </a:p>
          <a:p>
            <a:pPr lvl="1"/>
            <a:r>
              <a:rPr lang="en-US" dirty="0"/>
              <a:t>Mark 5:35-43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Power Over the</a:t>
            </a:r>
          </a:p>
          <a:p>
            <a:pPr lvl="1"/>
            <a:r>
              <a:rPr lang="en-US" dirty="0"/>
              <a:t>Mark 6:34-52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Power Over</a:t>
            </a:r>
          </a:p>
          <a:p>
            <a:pPr lvl="1"/>
            <a:r>
              <a:rPr lang="en-US" dirty="0"/>
              <a:t>Mark 7:24-30</a:t>
            </a:r>
          </a:p>
        </p:txBody>
      </p:sp>
      <p:cxnSp>
        <p:nvCxnSpPr>
          <p:cNvPr id="5" name="Straight Connector 4"/>
          <p:cNvCxnSpPr>
            <a:cxnSpLocks/>
          </p:cNvCxnSpPr>
          <p:nvPr/>
        </p:nvCxnSpPr>
        <p:spPr>
          <a:xfrm flipV="1">
            <a:off x="3048000" y="2107096"/>
            <a:ext cx="1311965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cxnSpLocks/>
          </p:cNvCxnSpPr>
          <p:nvPr/>
        </p:nvCxnSpPr>
        <p:spPr>
          <a:xfrm flipV="1">
            <a:off x="3028124" y="3001614"/>
            <a:ext cx="1311965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cxnSpLocks/>
          </p:cNvCxnSpPr>
          <p:nvPr/>
        </p:nvCxnSpPr>
        <p:spPr>
          <a:xfrm>
            <a:off x="2994996" y="3896139"/>
            <a:ext cx="104691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cxnSpLocks/>
          </p:cNvCxnSpPr>
          <p:nvPr/>
        </p:nvCxnSpPr>
        <p:spPr>
          <a:xfrm>
            <a:off x="3591339" y="4797287"/>
            <a:ext cx="1444487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cxnSpLocks/>
          </p:cNvCxnSpPr>
          <p:nvPr/>
        </p:nvCxnSpPr>
        <p:spPr>
          <a:xfrm flipV="1">
            <a:off x="3008239" y="5711687"/>
            <a:ext cx="1338474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6376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Jesus Has Great Power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94968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Power Over </a:t>
            </a:r>
            <a:r>
              <a:rPr lang="en-US" b="1" dirty="0">
                <a:solidFill>
                  <a:srgbClr val="002060"/>
                </a:solidFill>
              </a:rPr>
              <a:t>Demons</a:t>
            </a:r>
          </a:p>
          <a:p>
            <a:pPr lvl="1"/>
            <a:r>
              <a:rPr lang="en-US" dirty="0"/>
              <a:t>Mark 5:1-20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Power Over</a:t>
            </a:r>
          </a:p>
          <a:p>
            <a:pPr lvl="1"/>
            <a:r>
              <a:rPr lang="en-US" dirty="0"/>
              <a:t>Mark 5:21-34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Power Over</a:t>
            </a:r>
          </a:p>
          <a:p>
            <a:pPr lvl="1"/>
            <a:r>
              <a:rPr lang="en-US" dirty="0"/>
              <a:t>Mark 5:35-43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Power Over the</a:t>
            </a:r>
          </a:p>
          <a:p>
            <a:pPr lvl="1"/>
            <a:r>
              <a:rPr lang="en-US" dirty="0"/>
              <a:t>Mark 6:34-52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Power Over</a:t>
            </a:r>
          </a:p>
          <a:p>
            <a:pPr lvl="1"/>
            <a:r>
              <a:rPr lang="en-US" dirty="0"/>
              <a:t>Mark 7:24-30</a:t>
            </a:r>
          </a:p>
        </p:txBody>
      </p:sp>
      <p:pic>
        <p:nvPicPr>
          <p:cNvPr id="1026" name="Picture 2" descr="https://4.bp.blogspot.com/-Q4uqgiwd_rI/VZSA6XQFpOI/AAAAAAAAHHk/rXWZ8H2FsDQ/s640/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2565" y="4002157"/>
            <a:ext cx="2378765" cy="2378765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>
            <a:cxnSpLocks/>
          </p:cNvCxnSpPr>
          <p:nvPr/>
        </p:nvCxnSpPr>
        <p:spPr>
          <a:xfrm flipV="1">
            <a:off x="3048000" y="2107096"/>
            <a:ext cx="1311965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cxnSpLocks/>
          </p:cNvCxnSpPr>
          <p:nvPr/>
        </p:nvCxnSpPr>
        <p:spPr>
          <a:xfrm flipV="1">
            <a:off x="3028124" y="3001614"/>
            <a:ext cx="1311965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cxnSpLocks/>
          </p:cNvCxnSpPr>
          <p:nvPr/>
        </p:nvCxnSpPr>
        <p:spPr>
          <a:xfrm>
            <a:off x="2994996" y="3896139"/>
            <a:ext cx="104691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cxnSpLocks/>
          </p:cNvCxnSpPr>
          <p:nvPr/>
        </p:nvCxnSpPr>
        <p:spPr>
          <a:xfrm>
            <a:off x="3591339" y="4797287"/>
            <a:ext cx="1444487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cxnSpLocks/>
          </p:cNvCxnSpPr>
          <p:nvPr/>
        </p:nvCxnSpPr>
        <p:spPr>
          <a:xfrm flipV="1">
            <a:off x="3008239" y="5711687"/>
            <a:ext cx="1338474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6999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http://www.livingbetter50.com/wp-content/uploads/2015/01/Carole-Towriss-image-hem_of_garment-300x33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2125" y="3299790"/>
            <a:ext cx="2857500" cy="320040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Jesus Has Great Power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94968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Power Over Demons</a:t>
            </a:r>
          </a:p>
          <a:p>
            <a:pPr lvl="1"/>
            <a:r>
              <a:rPr lang="en-US" dirty="0"/>
              <a:t>Mark 5:1-20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Power Over </a:t>
            </a:r>
            <a:r>
              <a:rPr lang="en-US" b="1" dirty="0">
                <a:solidFill>
                  <a:srgbClr val="002060"/>
                </a:solidFill>
              </a:rPr>
              <a:t>Sickness</a:t>
            </a:r>
          </a:p>
          <a:p>
            <a:pPr lvl="1"/>
            <a:r>
              <a:rPr lang="en-US" dirty="0"/>
              <a:t>Mark 5:21-34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Power Over</a:t>
            </a:r>
          </a:p>
          <a:p>
            <a:pPr lvl="1"/>
            <a:r>
              <a:rPr lang="en-US" dirty="0"/>
              <a:t>Mark 5:35-43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Power Over the</a:t>
            </a:r>
          </a:p>
          <a:p>
            <a:pPr lvl="1"/>
            <a:r>
              <a:rPr lang="en-US" dirty="0"/>
              <a:t>Mark 6:34-52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Power Over</a:t>
            </a:r>
          </a:p>
          <a:p>
            <a:pPr lvl="1"/>
            <a:r>
              <a:rPr lang="en-US" dirty="0"/>
              <a:t>Mark 7:24-30</a:t>
            </a:r>
          </a:p>
        </p:txBody>
      </p:sp>
      <p:cxnSp>
        <p:nvCxnSpPr>
          <p:cNvPr id="5" name="Straight Connector 4"/>
          <p:cNvCxnSpPr>
            <a:cxnSpLocks/>
          </p:cNvCxnSpPr>
          <p:nvPr/>
        </p:nvCxnSpPr>
        <p:spPr>
          <a:xfrm flipV="1">
            <a:off x="3048000" y="2107096"/>
            <a:ext cx="1311965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cxnSpLocks/>
          </p:cNvCxnSpPr>
          <p:nvPr/>
        </p:nvCxnSpPr>
        <p:spPr>
          <a:xfrm flipV="1">
            <a:off x="3028124" y="3001614"/>
            <a:ext cx="1311965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cxnSpLocks/>
          </p:cNvCxnSpPr>
          <p:nvPr/>
        </p:nvCxnSpPr>
        <p:spPr>
          <a:xfrm>
            <a:off x="2994996" y="3896139"/>
            <a:ext cx="104691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cxnSpLocks/>
          </p:cNvCxnSpPr>
          <p:nvPr/>
        </p:nvCxnSpPr>
        <p:spPr>
          <a:xfrm>
            <a:off x="3591339" y="4797287"/>
            <a:ext cx="1444487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cxnSpLocks/>
          </p:cNvCxnSpPr>
          <p:nvPr/>
        </p:nvCxnSpPr>
        <p:spPr>
          <a:xfrm flipV="1">
            <a:off x="3008239" y="5711687"/>
            <a:ext cx="1338474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2425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http://www.doctrinalhomilyoutlines.com/wp-content/uploads/2015/06/07_featured-nt-7-jairus-daughter-brickey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765"/>
          <a:stretch/>
        </p:blipFill>
        <p:spPr bwMode="auto">
          <a:xfrm>
            <a:off x="5168348" y="3743048"/>
            <a:ext cx="3600656" cy="2731369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Jesus Has Great Power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94968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Power Over Demons</a:t>
            </a:r>
          </a:p>
          <a:p>
            <a:pPr lvl="1"/>
            <a:r>
              <a:rPr lang="en-US" dirty="0"/>
              <a:t>Mark 5:1-20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Power Over Sickness</a:t>
            </a:r>
          </a:p>
          <a:p>
            <a:pPr lvl="1"/>
            <a:r>
              <a:rPr lang="en-US" dirty="0"/>
              <a:t>Mark 5:21-34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Power Over </a:t>
            </a:r>
            <a:r>
              <a:rPr lang="en-US" b="1" dirty="0">
                <a:solidFill>
                  <a:srgbClr val="002060"/>
                </a:solidFill>
              </a:rPr>
              <a:t>Death</a:t>
            </a:r>
          </a:p>
          <a:p>
            <a:pPr lvl="1"/>
            <a:r>
              <a:rPr lang="en-US" dirty="0"/>
              <a:t>Mark 5:35-43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Power Over the</a:t>
            </a:r>
          </a:p>
          <a:p>
            <a:pPr lvl="1"/>
            <a:r>
              <a:rPr lang="en-US" dirty="0"/>
              <a:t>Mark 6:34-52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Power Over</a:t>
            </a:r>
          </a:p>
          <a:p>
            <a:pPr lvl="1"/>
            <a:r>
              <a:rPr lang="en-US" dirty="0"/>
              <a:t>Mark 7:24-30</a:t>
            </a:r>
          </a:p>
        </p:txBody>
      </p:sp>
      <p:cxnSp>
        <p:nvCxnSpPr>
          <p:cNvPr id="5" name="Straight Connector 4"/>
          <p:cNvCxnSpPr>
            <a:cxnSpLocks/>
          </p:cNvCxnSpPr>
          <p:nvPr/>
        </p:nvCxnSpPr>
        <p:spPr>
          <a:xfrm flipV="1">
            <a:off x="3048000" y="2107096"/>
            <a:ext cx="1311965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cxnSpLocks/>
          </p:cNvCxnSpPr>
          <p:nvPr/>
        </p:nvCxnSpPr>
        <p:spPr>
          <a:xfrm flipV="1">
            <a:off x="3028124" y="3001614"/>
            <a:ext cx="1311965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cxnSpLocks/>
          </p:cNvCxnSpPr>
          <p:nvPr/>
        </p:nvCxnSpPr>
        <p:spPr>
          <a:xfrm>
            <a:off x="2994996" y="3896139"/>
            <a:ext cx="104691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cxnSpLocks/>
          </p:cNvCxnSpPr>
          <p:nvPr/>
        </p:nvCxnSpPr>
        <p:spPr>
          <a:xfrm>
            <a:off x="3591339" y="4797287"/>
            <a:ext cx="1444487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cxnSpLocks/>
          </p:cNvCxnSpPr>
          <p:nvPr/>
        </p:nvCxnSpPr>
        <p:spPr>
          <a:xfrm flipV="1">
            <a:off x="3008239" y="5711687"/>
            <a:ext cx="1338474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8183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Jesus Has Great Power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94968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Power Over Demons</a:t>
            </a:r>
          </a:p>
          <a:p>
            <a:pPr lvl="1"/>
            <a:r>
              <a:rPr lang="en-US" dirty="0"/>
              <a:t>Mark 5:1-20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Power Over Sickness</a:t>
            </a:r>
          </a:p>
          <a:p>
            <a:pPr lvl="1"/>
            <a:r>
              <a:rPr lang="en-US" dirty="0"/>
              <a:t>Mark 5:21-34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Power Over Death</a:t>
            </a:r>
          </a:p>
          <a:p>
            <a:pPr lvl="1"/>
            <a:r>
              <a:rPr lang="en-US" dirty="0"/>
              <a:t>Mark 5:35-43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Power Over the </a:t>
            </a:r>
            <a:r>
              <a:rPr lang="en-US" b="1" dirty="0">
                <a:solidFill>
                  <a:srgbClr val="002060"/>
                </a:solidFill>
              </a:rPr>
              <a:t>Elements</a:t>
            </a:r>
          </a:p>
          <a:p>
            <a:pPr lvl="1"/>
            <a:r>
              <a:rPr lang="en-US" dirty="0"/>
              <a:t>Mark 6:34-52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Power Over</a:t>
            </a:r>
          </a:p>
          <a:p>
            <a:pPr lvl="1"/>
            <a:r>
              <a:rPr lang="en-US" dirty="0"/>
              <a:t>Mark 7:24-30</a:t>
            </a:r>
          </a:p>
        </p:txBody>
      </p:sp>
      <p:cxnSp>
        <p:nvCxnSpPr>
          <p:cNvPr id="5" name="Straight Connector 4"/>
          <p:cNvCxnSpPr>
            <a:cxnSpLocks/>
          </p:cNvCxnSpPr>
          <p:nvPr/>
        </p:nvCxnSpPr>
        <p:spPr>
          <a:xfrm flipV="1">
            <a:off x="3048000" y="2107096"/>
            <a:ext cx="1311965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cxnSpLocks/>
          </p:cNvCxnSpPr>
          <p:nvPr/>
        </p:nvCxnSpPr>
        <p:spPr>
          <a:xfrm flipV="1">
            <a:off x="3028124" y="3001614"/>
            <a:ext cx="1311965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cxnSpLocks/>
          </p:cNvCxnSpPr>
          <p:nvPr/>
        </p:nvCxnSpPr>
        <p:spPr>
          <a:xfrm>
            <a:off x="2994996" y="3896139"/>
            <a:ext cx="104691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cxnSpLocks/>
          </p:cNvCxnSpPr>
          <p:nvPr/>
        </p:nvCxnSpPr>
        <p:spPr>
          <a:xfrm>
            <a:off x="3591339" y="4797287"/>
            <a:ext cx="1444487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cxnSpLocks/>
          </p:cNvCxnSpPr>
          <p:nvPr/>
        </p:nvCxnSpPr>
        <p:spPr>
          <a:xfrm flipV="1">
            <a:off x="3008239" y="5711687"/>
            <a:ext cx="1338474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https://1.bp.blogspot.com/-6LsMxM9bQWg/UOsE-JMR1KI/AAAAAAAAREc/9XohjNetvw8/s1600/Mc+6,34-44+j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0441" y="2054088"/>
            <a:ext cx="3399183" cy="2549387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6" descr="https://reverandandys.files.wordpress.com/2015/10/amc3a9dc3a9e_varint_-_christ_marchant_sur_la_m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0441" y="4868243"/>
            <a:ext cx="3399184" cy="1631946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831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https://3.bp.blogspot.com/-oxlcyPKEUv8/WDwB2GX89LI/AAAAAAAAA8o/C1cRjK8MSUgbNcTfWwi2YdEc8abM-QofACLcB/s1600/syrophoenician-woma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6826" y="2699715"/>
            <a:ext cx="3352800" cy="3800475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Jesus Has Great Power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94968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Power Over Demons</a:t>
            </a:r>
          </a:p>
          <a:p>
            <a:pPr lvl="1"/>
            <a:r>
              <a:rPr lang="en-US" dirty="0"/>
              <a:t>Mark 5:1-20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Power Over Sickness</a:t>
            </a:r>
          </a:p>
          <a:p>
            <a:pPr lvl="1"/>
            <a:r>
              <a:rPr lang="en-US" dirty="0"/>
              <a:t>Mark 5:21-34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Power Over Death</a:t>
            </a:r>
          </a:p>
          <a:p>
            <a:pPr lvl="1"/>
            <a:r>
              <a:rPr lang="en-US" dirty="0"/>
              <a:t>Mark 5:35-43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Power Over the Elements</a:t>
            </a:r>
          </a:p>
          <a:p>
            <a:pPr lvl="1"/>
            <a:r>
              <a:rPr lang="en-US" dirty="0"/>
              <a:t>Mark 6:34-52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Power Over </a:t>
            </a:r>
            <a:r>
              <a:rPr lang="en-US" b="1" dirty="0">
                <a:solidFill>
                  <a:srgbClr val="002060"/>
                </a:solidFill>
              </a:rPr>
              <a:t>Distance</a:t>
            </a:r>
          </a:p>
          <a:p>
            <a:pPr lvl="1"/>
            <a:r>
              <a:rPr lang="en-US" dirty="0"/>
              <a:t>Mark 7:24-30</a:t>
            </a:r>
          </a:p>
        </p:txBody>
      </p:sp>
      <p:cxnSp>
        <p:nvCxnSpPr>
          <p:cNvPr id="5" name="Straight Connector 4"/>
          <p:cNvCxnSpPr>
            <a:cxnSpLocks/>
          </p:cNvCxnSpPr>
          <p:nvPr/>
        </p:nvCxnSpPr>
        <p:spPr>
          <a:xfrm flipV="1">
            <a:off x="3048000" y="2107096"/>
            <a:ext cx="1311965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cxnSpLocks/>
          </p:cNvCxnSpPr>
          <p:nvPr/>
        </p:nvCxnSpPr>
        <p:spPr>
          <a:xfrm flipV="1">
            <a:off x="3028124" y="3001614"/>
            <a:ext cx="1311965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cxnSpLocks/>
          </p:cNvCxnSpPr>
          <p:nvPr/>
        </p:nvCxnSpPr>
        <p:spPr>
          <a:xfrm>
            <a:off x="2994996" y="3896139"/>
            <a:ext cx="104691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cxnSpLocks/>
          </p:cNvCxnSpPr>
          <p:nvPr/>
        </p:nvCxnSpPr>
        <p:spPr>
          <a:xfrm>
            <a:off x="3591339" y="4797287"/>
            <a:ext cx="1444487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cxnSpLocks/>
          </p:cNvCxnSpPr>
          <p:nvPr/>
        </p:nvCxnSpPr>
        <p:spPr>
          <a:xfrm flipV="1">
            <a:off x="3008239" y="5711687"/>
            <a:ext cx="1338474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3518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+mn-lt"/>
              </a:rPr>
              <a:t>John 20:30-31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   And truly Jesus did many other signs in the presence of His disciples, which are not written in this book; </a:t>
            </a:r>
          </a:p>
          <a:p>
            <a:pPr marL="0" indent="0">
              <a:buNone/>
            </a:pPr>
            <a:r>
              <a:rPr lang="en-US" sz="3600" dirty="0"/>
              <a:t>   But these are written that you may </a:t>
            </a:r>
            <a:r>
              <a:rPr lang="en-US" sz="3600" u="sng" dirty="0"/>
              <a:t>believe</a:t>
            </a:r>
            <a:r>
              <a:rPr lang="en-US" sz="3600" dirty="0"/>
              <a:t> that Jesus is the Christ, the Son of God, and that believing you may have </a:t>
            </a:r>
            <a:r>
              <a:rPr lang="en-US" sz="3600" u="sng" dirty="0"/>
              <a:t>life</a:t>
            </a:r>
            <a:r>
              <a:rPr lang="en-US" sz="3600" dirty="0"/>
              <a:t> in His name. </a:t>
            </a:r>
          </a:p>
        </p:txBody>
      </p:sp>
    </p:spTree>
    <p:extLst>
      <p:ext uri="{BB962C8B-B14F-4D97-AF65-F5344CB8AC3E}">
        <p14:creationId xmlns:p14="http://schemas.microsoft.com/office/powerpoint/2010/main" val="37785138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143</TotalTime>
  <Words>227</Words>
  <Application>Microsoft Office PowerPoint</Application>
  <PresentationFormat>On-screen Show (4:3)</PresentationFormat>
  <Paragraphs>71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1_Office Theme</vt:lpstr>
      <vt:lpstr>PowerPoint Presentation</vt:lpstr>
      <vt:lpstr>Jesus Has Great Power</vt:lpstr>
      <vt:lpstr>Jesus Has Great Power</vt:lpstr>
      <vt:lpstr>Jesus Has Great Power</vt:lpstr>
      <vt:lpstr>Jesus Has Great Power</vt:lpstr>
      <vt:lpstr>Jesus Has Great Power</vt:lpstr>
      <vt:lpstr>Jesus Has Great Power</vt:lpstr>
      <vt:lpstr>Jesus Has Great Power</vt:lpstr>
      <vt:lpstr>John 20:30-31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Jesus Has Great Power</dc:title>
  <dc:creator>Heath Rogers</dc:creator>
  <cp:lastModifiedBy>Heath Rogers</cp:lastModifiedBy>
  <cp:revision>13</cp:revision>
  <dcterms:created xsi:type="dcterms:W3CDTF">2017-03-23T17:09:22Z</dcterms:created>
  <dcterms:modified xsi:type="dcterms:W3CDTF">2017-03-25T13:31:54Z</dcterms:modified>
</cp:coreProperties>
</file>