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84" r:id="rId1"/>
    <p:sldMasterId id="2147483708" r:id="rId2"/>
  </p:sldMasterIdLst>
  <p:sldIdLst>
    <p:sldId id="265" r:id="rId3"/>
    <p:sldId id="256" r:id="rId4"/>
    <p:sldId id="257" r:id="rId5"/>
    <p:sldId id="258" r:id="rId6"/>
    <p:sldId id="259" r:id="rId7"/>
    <p:sldId id="260" r:id="rId8"/>
    <p:sldId id="261" r:id="rId9"/>
    <p:sldId id="264" r:id="rId10"/>
    <p:sldId id="263" r:id="rId11"/>
    <p:sldId id="266" r:id="rId1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135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25459" y="959313"/>
            <a:ext cx="5760741" cy="2571891"/>
          </a:xfrm>
        </p:spPr>
        <p:txBody>
          <a:bodyPr bIns="0" anchor="b">
            <a:normAutofit/>
          </a:bodyPr>
          <a:lstStyle>
            <a:lvl1pPr algn="l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25459" y="3531205"/>
            <a:ext cx="5760741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600" b="0">
                <a:solidFill>
                  <a:schemeClr val="tx1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3/18/2017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25459" y="329308"/>
            <a:ext cx="3392144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886200" y="131730"/>
            <a:ext cx="802005" cy="503578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16" name="Picture 15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6" r="42454" b="36435"/>
          <a:stretch/>
        </p:blipFill>
        <p:spPr>
          <a:xfrm>
            <a:off x="1125460" y="643464"/>
            <a:ext cx="6574536" cy="1554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8278829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3/18/2017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15" name="Picture 14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6" r="42454" b="36435"/>
          <a:stretch/>
        </p:blipFill>
        <p:spPr>
          <a:xfrm>
            <a:off x="1125460" y="643464"/>
            <a:ext cx="6574536" cy="1554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7187984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86447" y="796298"/>
            <a:ext cx="1103027" cy="4662565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11910" y="796298"/>
            <a:ext cx="5301095" cy="4662565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3/18/2017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16" name="Picture 15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6" r="59215" b="36435"/>
          <a:stretch/>
        </p:blipFill>
        <p:spPr>
          <a:xfrm rot="5400000">
            <a:off x="5605390" y="3050294"/>
            <a:ext cx="4663440" cy="1554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8525739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3/18/2017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214627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3/18/2017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424186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3/18/2017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562155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3/18/2017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626293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3/18/2017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214827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3/18/2017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122585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3/18/2017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437159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3/18/2017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26141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3/18/2017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15" name="Picture 14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6" r="42454" b="36435"/>
          <a:stretch/>
        </p:blipFill>
        <p:spPr>
          <a:xfrm>
            <a:off x="1125460" y="643464"/>
            <a:ext cx="6574536" cy="1554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97735385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3/18/2017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096507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3/18/2017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555963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3/18/2017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10697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5459" y="1756130"/>
            <a:ext cx="5764142" cy="2050066"/>
          </a:xfrm>
        </p:spPr>
        <p:txBody>
          <a:bodyPr anchor="b">
            <a:normAutofit/>
          </a:bodyPr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5460" y="3806196"/>
            <a:ext cx="5764142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3/18/2017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16" name="Picture 15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6" r="42454" b="36435"/>
          <a:stretch/>
        </p:blipFill>
        <p:spPr>
          <a:xfrm>
            <a:off x="1125460" y="643464"/>
            <a:ext cx="6574536" cy="1554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0169883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5459" y="959314"/>
            <a:ext cx="6564015" cy="10441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25459" y="2172548"/>
            <a:ext cx="3125871" cy="327894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63822" y="2172548"/>
            <a:ext cx="3125652" cy="327894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3/18/2017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16" name="Picture 15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6" r="42454" b="36435"/>
          <a:stretch/>
        </p:blipFill>
        <p:spPr>
          <a:xfrm>
            <a:off x="1125460" y="643464"/>
            <a:ext cx="6574536" cy="1554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3534986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8652" y="959903"/>
            <a:ext cx="6571344" cy="10446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8131" y="2169094"/>
            <a:ext cx="3125766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none" baseline="0">
                <a:solidFill>
                  <a:schemeClr val="accent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18131" y="2973815"/>
            <a:ext cx="3125766" cy="24916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3822" y="2172548"/>
            <a:ext cx="31256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none" baseline="0">
                <a:solidFill>
                  <a:schemeClr val="accent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563822" y="2971035"/>
            <a:ext cx="3125652" cy="248498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3/18/2017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18" name="Picture 17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6" r="42454" b="36435"/>
          <a:stretch/>
        </p:blipFill>
        <p:spPr>
          <a:xfrm>
            <a:off x="1125460" y="643464"/>
            <a:ext cx="6574536" cy="1554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9666538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3/18/2017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14" name="Picture 13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6" r="42454" b="36435"/>
          <a:stretch/>
        </p:blipFill>
        <p:spPr>
          <a:xfrm>
            <a:off x="1125460" y="643464"/>
            <a:ext cx="6574536" cy="1554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3374192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3/18/2017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54809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4041" y="959313"/>
            <a:ext cx="2425950" cy="2242051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59877" y="960890"/>
            <a:ext cx="3828178" cy="4496910"/>
          </a:xfrm>
        </p:spPr>
        <p:txBody>
          <a:bodyPr anchor="ctr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4041" y="3205492"/>
            <a:ext cx="2427369" cy="2248181"/>
          </a:xfrm>
        </p:spPr>
        <p:txBody>
          <a:bodyPr>
            <a:normAutofit/>
          </a:bodyPr>
          <a:lstStyle>
            <a:lvl1pPr marL="0" indent="0" algn="l">
              <a:buNone/>
              <a:defRPr sz="16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3/18/2017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16" name="Picture 15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6" r="42454" b="36435"/>
          <a:stretch/>
        </p:blipFill>
        <p:spPr>
          <a:xfrm>
            <a:off x="1125460" y="643464"/>
            <a:ext cx="6574536" cy="1554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7045969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4996501" y="482171"/>
            <a:ext cx="3511387" cy="5149101"/>
            <a:chOff x="4996501" y="482171"/>
            <a:chExt cx="3511387" cy="5149101"/>
          </a:xfrm>
        </p:grpSpPr>
        <p:sp>
          <p:nvSpPr>
            <p:cNvPr id="14" name="Rectangle 13"/>
            <p:cNvSpPr/>
            <p:nvPr/>
          </p:nvSpPr>
          <p:spPr>
            <a:xfrm>
              <a:off x="4996501" y="482171"/>
              <a:ext cx="3511387" cy="5149101"/>
            </a:xfrm>
            <a:prstGeom prst="rect">
              <a:avLst/>
            </a:prstGeom>
            <a:gradFill>
              <a:gsLst>
                <a:gs pos="0">
                  <a:schemeClr val="tx1">
                    <a:lumMod val="85000"/>
                    <a:lumOff val="15000"/>
                  </a:schemeClr>
                </a:gs>
                <a:gs pos="100000">
                  <a:schemeClr val="tx1">
                    <a:lumMod val="95000"/>
                    <a:lumOff val="5000"/>
                  </a:schemeClr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14300" prst="artDeco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14"/>
            <p:cNvSpPr/>
            <p:nvPr/>
          </p:nvSpPr>
          <p:spPr>
            <a:xfrm>
              <a:off x="5312152" y="812506"/>
              <a:ext cx="2883013" cy="4479361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32077" y="1129512"/>
            <a:ext cx="3386166" cy="1918487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640128" y="1122543"/>
            <a:ext cx="2234998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31420" y="3057166"/>
            <a:ext cx="3390817" cy="2092568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124592" y="5469857"/>
            <a:ext cx="3393977" cy="320123"/>
          </a:xfrm>
        </p:spPr>
        <p:txBody>
          <a:bodyPr/>
          <a:lstStyle>
            <a:lvl1pPr algn="l">
              <a:defRPr/>
            </a:lvl1pPr>
          </a:lstStyle>
          <a:p>
            <a:fld id="{48A87A34-81AB-432B-8DAE-1953F412C126}" type="datetimeFigureOut">
              <a:rPr lang="en-US" smtClean="0"/>
              <a:pPr/>
              <a:t>3/18/2017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25459" y="318641"/>
            <a:ext cx="2601032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726491" y="131730"/>
            <a:ext cx="795746" cy="503578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22" name="Picture 21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6" r="70363" b="36435"/>
          <a:stretch/>
        </p:blipFill>
        <p:spPr>
          <a:xfrm>
            <a:off x="1125460" y="643464"/>
            <a:ext cx="3392424" cy="1554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2488395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>
          <a:xfrm>
            <a:off x="0" y="6119854"/>
            <a:ext cx="9144000" cy="74295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>
          <a:xfrm>
            <a:off x="0" y="468769"/>
            <a:ext cx="9144000" cy="5647024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  <a:lumMod val="100000"/>
                </a:schemeClr>
              </a:gs>
              <a:gs pos="100000">
                <a:schemeClr val="bg2">
                  <a:lumMod val="95000"/>
                  <a:lumOff val="500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13" name="Straight Connector 12"/>
          <p:cNvCxnSpPr/>
          <p:nvPr/>
        </p:nvCxnSpPr>
        <p:spPr>
          <a:xfrm>
            <a:off x="0" y="6121005"/>
            <a:ext cx="9144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28684" y="956172"/>
            <a:ext cx="6571343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8684" y="2167385"/>
            <a:ext cx="6571343" cy="328863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21309" y="330371"/>
            <a:ext cx="2368292" cy="30493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smtClean="0"/>
              <a:pPr/>
              <a:t>3/18/2017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28684" y="329308"/>
            <a:ext cx="3388498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893728" y="131730"/>
            <a:ext cx="795746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10741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200" b="0" i="0" kern="1200" cap="none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6858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smtClean="0"/>
              <a:pPr/>
              <a:t>3/18/2017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633829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2661901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3372004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Reasons For Not Becoming A Christian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2800" b="1" dirty="0">
                <a:solidFill>
                  <a:schemeClr val="accent1"/>
                </a:solidFill>
              </a:rPr>
              <a:t>Luke 14:15-24</a:t>
            </a:r>
          </a:p>
        </p:txBody>
      </p:sp>
    </p:spTree>
    <p:extLst>
      <p:ext uri="{BB962C8B-B14F-4D97-AF65-F5344CB8AC3E}">
        <p14:creationId xmlns:p14="http://schemas.microsoft.com/office/powerpoint/2010/main" val="289178176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“I’m A Good Person”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b="1" dirty="0">
                <a:solidFill>
                  <a:schemeClr val="accent1"/>
                </a:solidFill>
              </a:rPr>
              <a:t>Acts 10:1-6; 11:14</a:t>
            </a:r>
          </a:p>
          <a:p>
            <a:r>
              <a:rPr lang="en-US" sz="2800" b="1" dirty="0">
                <a:solidFill>
                  <a:schemeClr val="accent1"/>
                </a:solidFill>
              </a:rPr>
              <a:t>Romans 3:23</a:t>
            </a:r>
          </a:p>
        </p:txBody>
      </p:sp>
    </p:spTree>
    <p:extLst>
      <p:ext uri="{BB962C8B-B14F-4D97-AF65-F5344CB8AC3E}">
        <p14:creationId xmlns:p14="http://schemas.microsoft.com/office/powerpoint/2010/main" val="145867131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“I’ve Been Too Bad”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b="1" dirty="0"/>
              <a:t>Saul was a bad person</a:t>
            </a:r>
          </a:p>
          <a:p>
            <a:pPr lvl="1"/>
            <a:r>
              <a:rPr lang="en-US" sz="2400" b="1" dirty="0">
                <a:solidFill>
                  <a:schemeClr val="accent1"/>
                </a:solidFill>
              </a:rPr>
              <a:t>Acts 26:9-11; Gal. 1:13</a:t>
            </a:r>
          </a:p>
          <a:p>
            <a:r>
              <a:rPr lang="en-US" sz="2800" b="1" dirty="0"/>
              <a:t>He was saved - </a:t>
            </a:r>
            <a:r>
              <a:rPr lang="en-US" sz="2800" b="1" dirty="0">
                <a:solidFill>
                  <a:schemeClr val="accent1"/>
                </a:solidFill>
              </a:rPr>
              <a:t>1 Tim. 1:12-16</a:t>
            </a:r>
          </a:p>
          <a:p>
            <a:r>
              <a:rPr lang="en-US" sz="2800" b="1" dirty="0"/>
              <a:t>The Jews killed the Son of God, yet they could be saved - </a:t>
            </a:r>
            <a:r>
              <a:rPr lang="en-US" sz="2800" b="1" dirty="0">
                <a:solidFill>
                  <a:schemeClr val="accent1"/>
                </a:solidFill>
              </a:rPr>
              <a:t>Acts 2:36-38</a:t>
            </a:r>
          </a:p>
        </p:txBody>
      </p:sp>
    </p:spTree>
    <p:extLst>
      <p:ext uri="{BB962C8B-B14F-4D97-AF65-F5344CB8AC3E}">
        <p14:creationId xmlns:p14="http://schemas.microsoft.com/office/powerpoint/2010/main" val="152483719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8683" y="956172"/>
            <a:ext cx="7458725" cy="1049235"/>
          </a:xfrm>
        </p:spPr>
        <p:txBody>
          <a:bodyPr/>
          <a:lstStyle/>
          <a:p>
            <a:r>
              <a:rPr lang="en-US" b="1" dirty="0"/>
              <a:t>“There Are Hypocrites in the Church”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28684" y="2167385"/>
            <a:ext cx="7312951" cy="3769589"/>
          </a:xfrm>
        </p:spPr>
        <p:txBody>
          <a:bodyPr>
            <a:normAutofit/>
          </a:bodyPr>
          <a:lstStyle/>
          <a:p>
            <a:r>
              <a:rPr lang="en-US" sz="2800" b="1" dirty="0"/>
              <a:t>There may be, but are you consistent in your application of this standard?</a:t>
            </a:r>
          </a:p>
          <a:p>
            <a:r>
              <a:rPr lang="en-US" sz="2800" b="1" dirty="0"/>
              <a:t>Are you confusing hypocrisy with a lack of perfection?</a:t>
            </a:r>
          </a:p>
          <a:p>
            <a:r>
              <a:rPr lang="en-US" sz="2800" b="1" dirty="0"/>
              <a:t>I would rather go to church with hypocrites than go to Hell with them!</a:t>
            </a:r>
            <a:endParaRPr lang="en-US" sz="2800" b="1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7649493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8684" y="956172"/>
            <a:ext cx="7246690" cy="1049235"/>
          </a:xfrm>
        </p:spPr>
        <p:txBody>
          <a:bodyPr/>
          <a:lstStyle/>
          <a:p>
            <a:r>
              <a:rPr lang="en-US" b="1" dirty="0"/>
              <a:t>“I Can’t Condemn My Loved Ones”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28684" y="2167385"/>
            <a:ext cx="7008151" cy="3288635"/>
          </a:xfrm>
        </p:spPr>
        <p:txBody>
          <a:bodyPr>
            <a:normAutofit fontScale="92500"/>
          </a:bodyPr>
          <a:lstStyle/>
          <a:p>
            <a:r>
              <a:rPr lang="en-US" sz="2800" b="1" dirty="0"/>
              <a:t>We are to love the Lord more than our family - </a:t>
            </a:r>
            <a:r>
              <a:rPr lang="en-US" sz="2800" b="1" dirty="0">
                <a:solidFill>
                  <a:schemeClr val="accent1"/>
                </a:solidFill>
              </a:rPr>
              <a:t>Matt. 10:37</a:t>
            </a:r>
            <a:endParaRPr lang="en-US" sz="2400" b="1" dirty="0">
              <a:solidFill>
                <a:schemeClr val="accent1"/>
              </a:solidFill>
            </a:endParaRPr>
          </a:p>
          <a:p>
            <a:r>
              <a:rPr lang="en-US" sz="2800" b="1" dirty="0"/>
              <a:t>Our present actions do not change the fate of our departed loved ones.</a:t>
            </a:r>
          </a:p>
          <a:p>
            <a:r>
              <a:rPr lang="en-US" sz="2800" b="1" dirty="0"/>
              <a:t>If our loved ones are lost, they would not want us to join them - </a:t>
            </a:r>
            <a:r>
              <a:rPr lang="en-US" sz="2800" b="1" dirty="0">
                <a:solidFill>
                  <a:schemeClr val="accent1"/>
                </a:solidFill>
              </a:rPr>
              <a:t>Luke 16:19-31</a:t>
            </a:r>
          </a:p>
        </p:txBody>
      </p:sp>
    </p:spTree>
    <p:extLst>
      <p:ext uri="{BB962C8B-B14F-4D97-AF65-F5344CB8AC3E}">
        <p14:creationId xmlns:p14="http://schemas.microsoft.com/office/powerpoint/2010/main" val="374828268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“I Will When I Am Older”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28684" y="2167385"/>
            <a:ext cx="6981646" cy="3288635"/>
          </a:xfrm>
        </p:spPr>
        <p:txBody>
          <a:bodyPr>
            <a:normAutofit fontScale="92500"/>
          </a:bodyPr>
          <a:lstStyle/>
          <a:p>
            <a:r>
              <a:rPr lang="en-US" sz="2800" b="1" dirty="0"/>
              <a:t>We are not promised tomorrow </a:t>
            </a:r>
          </a:p>
          <a:p>
            <a:pPr lvl="1"/>
            <a:r>
              <a:rPr lang="en-US" sz="2400" b="1" dirty="0">
                <a:solidFill>
                  <a:schemeClr val="accent1"/>
                </a:solidFill>
              </a:rPr>
              <a:t>James 4:13-15</a:t>
            </a:r>
          </a:p>
          <a:p>
            <a:r>
              <a:rPr lang="en-US" sz="2800" b="1" dirty="0"/>
              <a:t>The days of one’s youth belong to God</a:t>
            </a:r>
          </a:p>
          <a:p>
            <a:pPr lvl="1"/>
            <a:r>
              <a:rPr lang="en-US" sz="2400" b="1" dirty="0">
                <a:solidFill>
                  <a:schemeClr val="accent1"/>
                </a:solidFill>
              </a:rPr>
              <a:t>Ecclesiastes 12:1</a:t>
            </a:r>
          </a:p>
          <a:p>
            <a:r>
              <a:rPr lang="en-US" sz="2800" b="1" dirty="0"/>
              <a:t>There will never be a more convenient time to become a Christian - </a:t>
            </a:r>
            <a:r>
              <a:rPr lang="en-US" sz="2800" b="1" dirty="0">
                <a:solidFill>
                  <a:schemeClr val="accent1"/>
                </a:solidFill>
              </a:rPr>
              <a:t>Acts 24:25</a:t>
            </a:r>
          </a:p>
        </p:txBody>
      </p:sp>
    </p:spTree>
    <p:extLst>
      <p:ext uri="{BB962C8B-B14F-4D97-AF65-F5344CB8AC3E}">
        <p14:creationId xmlns:p14="http://schemas.microsoft.com/office/powerpoint/2010/main" val="284464941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b="1" dirty="0">
                <a:latin typeface="+mn-lt"/>
              </a:rPr>
              <a:t>Reasons For Not </a:t>
            </a:r>
            <a:br>
              <a:rPr lang="en-US" b="1" dirty="0">
                <a:latin typeface="+mn-lt"/>
              </a:rPr>
            </a:br>
            <a:r>
              <a:rPr lang="en-US" b="1" dirty="0">
                <a:latin typeface="+mn-lt"/>
              </a:rPr>
              <a:t>Becoming A Christian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28684" y="2392670"/>
            <a:ext cx="6571343" cy="3288635"/>
          </a:xfrm>
        </p:spPr>
        <p:txBody>
          <a:bodyPr>
            <a:normAutofit/>
          </a:bodyPr>
          <a:lstStyle/>
          <a:p>
            <a:r>
              <a:rPr lang="en-US" sz="2800" b="1" dirty="0"/>
              <a:t>I’m a good person.</a:t>
            </a:r>
          </a:p>
          <a:p>
            <a:r>
              <a:rPr lang="en-US" sz="2800" b="1" dirty="0"/>
              <a:t>I’ve been too bad.</a:t>
            </a:r>
          </a:p>
          <a:p>
            <a:r>
              <a:rPr lang="en-US" sz="2800" b="1" dirty="0"/>
              <a:t>There are hypocrites in the church.</a:t>
            </a:r>
          </a:p>
          <a:p>
            <a:r>
              <a:rPr lang="en-US" sz="2800" b="1" dirty="0"/>
              <a:t>I can’t condemn my loved ones.</a:t>
            </a:r>
          </a:p>
          <a:p>
            <a:r>
              <a:rPr lang="en-US" sz="2800" b="1" dirty="0"/>
              <a:t>I will when I am older.</a:t>
            </a:r>
          </a:p>
        </p:txBody>
      </p:sp>
    </p:spTree>
    <p:extLst>
      <p:ext uri="{BB962C8B-B14F-4D97-AF65-F5344CB8AC3E}">
        <p14:creationId xmlns:p14="http://schemas.microsoft.com/office/powerpoint/2010/main" val="2280859893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eelOff" invX="1"/>
      </p:transition>
    </mc:Choice>
    <mc:Fallback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b="1" dirty="0">
                <a:latin typeface="+mn-lt"/>
              </a:rPr>
              <a:t>Reasons For Not </a:t>
            </a:r>
            <a:br>
              <a:rPr lang="en-US" b="1" dirty="0">
                <a:latin typeface="+mn-lt"/>
              </a:rPr>
            </a:br>
            <a:r>
              <a:rPr lang="en-US" b="1" dirty="0">
                <a:latin typeface="+mn-lt"/>
              </a:rPr>
              <a:t>Becoming A Christian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28684" y="2392670"/>
            <a:ext cx="6571343" cy="3288635"/>
          </a:xfrm>
        </p:spPr>
        <p:txBody>
          <a:bodyPr>
            <a:normAutofit/>
          </a:bodyPr>
          <a:lstStyle/>
          <a:p>
            <a:r>
              <a:rPr lang="en-US" sz="2800" b="1" dirty="0"/>
              <a:t>I’m a good person.</a:t>
            </a:r>
          </a:p>
          <a:p>
            <a:r>
              <a:rPr lang="en-US" sz="2800" b="1" dirty="0"/>
              <a:t>I’ve been too bad.</a:t>
            </a:r>
          </a:p>
          <a:p>
            <a:r>
              <a:rPr lang="en-US" sz="2800" b="1" dirty="0"/>
              <a:t>There are hypocrites in the church.</a:t>
            </a:r>
          </a:p>
          <a:p>
            <a:r>
              <a:rPr lang="en-US" sz="2800" b="1" dirty="0"/>
              <a:t>I can’t condemn my loved ones.</a:t>
            </a:r>
          </a:p>
          <a:p>
            <a:r>
              <a:rPr lang="en-US" sz="2800" b="1" dirty="0"/>
              <a:t>I will when I am older.</a:t>
            </a:r>
          </a:p>
        </p:txBody>
      </p:sp>
      <p:sp>
        <p:nvSpPr>
          <p:cNvPr id="4" name="TextBox 3"/>
          <p:cNvSpPr txBox="1"/>
          <p:nvPr/>
        </p:nvSpPr>
        <p:spPr>
          <a:xfrm rot="20956163">
            <a:off x="675765" y="2467634"/>
            <a:ext cx="7672771" cy="2585323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5400" b="1" dirty="0">
                <a:ln w="22225">
                  <a:solidFill>
                    <a:schemeClr val="tx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There is no good reason for not becoming a Christian!</a:t>
            </a:r>
            <a:endParaRPr lang="en-US" sz="11500" b="1" dirty="0">
              <a:ln w="22225">
                <a:solidFill>
                  <a:schemeClr val="tx1"/>
                </a:solidFill>
                <a:prstDash val="solid"/>
              </a:ln>
              <a:solidFill>
                <a:srgbClr val="FF000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66630571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:dissolve/>
      </p:transition>
    </mc:Choice>
    <mc:Fallback>
      <p:transition spd="slow">
        <p:dissolve/>
      </p:transition>
    </mc:Fallback>
  </mc:AlternateContent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CDCE0"/>
      </a:lt2>
      <a:accent1>
        <a:srgbClr val="415588"/>
      </a:accent1>
      <a:accent2>
        <a:srgbClr val="4294B6"/>
      </a:accent2>
      <a:accent3>
        <a:srgbClr val="087D7C"/>
      </a:accent3>
      <a:accent4>
        <a:srgbClr val="04B663"/>
      </a:accent4>
      <a:accent5>
        <a:srgbClr val="DF8822"/>
      </a:accent5>
      <a:accent6>
        <a:srgbClr val="BC410A"/>
      </a:accent6>
      <a:hlink>
        <a:srgbClr val="5977C4"/>
      </a:hlink>
      <a:folHlink>
        <a:srgbClr val="01A9BF"/>
      </a:folHlink>
    </a:clrScheme>
    <a:fontScheme name="Gallery">
      <a:majorFont>
        <a:latin typeface="Century Gothic" panose="020B0502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  <a:lumMod val="108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E050AC27-895F-4B90-991D-A6818FC89AB6}"/>
    </a:ext>
  </a:extLst>
</a:theme>
</file>

<file path=ppt/theme/theme2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49</TotalTime>
  <Words>282</Words>
  <Application>Microsoft Office PowerPoint</Application>
  <PresentationFormat>On-screen Show (4:3)</PresentationFormat>
  <Paragraphs>37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Arial</vt:lpstr>
      <vt:lpstr>Calibri</vt:lpstr>
      <vt:lpstr>Calibri Light</vt:lpstr>
      <vt:lpstr>Century Gothic</vt:lpstr>
      <vt:lpstr>Gallery</vt:lpstr>
      <vt:lpstr>Office Theme</vt:lpstr>
      <vt:lpstr>PowerPoint Presentation</vt:lpstr>
      <vt:lpstr>Reasons For Not Becoming A Christian</vt:lpstr>
      <vt:lpstr>“I’m A Good Person”</vt:lpstr>
      <vt:lpstr>“I’ve Been Too Bad”</vt:lpstr>
      <vt:lpstr>“There Are Hypocrites in the Church”</vt:lpstr>
      <vt:lpstr>“I Can’t Condemn My Loved Ones”</vt:lpstr>
      <vt:lpstr>“I Will When I Am Older”</vt:lpstr>
      <vt:lpstr>Reasons For Not  Becoming A Christian</vt:lpstr>
      <vt:lpstr>Reasons For Not  Becoming A Christian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Reasons For Not Becoming A Christian</dc:title>
  <dc:creator>Heath Rogers</dc:creator>
  <cp:lastModifiedBy>Heath Rogers</cp:lastModifiedBy>
  <cp:revision>5</cp:revision>
  <dcterms:created xsi:type="dcterms:W3CDTF">2017-03-18T13:12:17Z</dcterms:created>
  <dcterms:modified xsi:type="dcterms:W3CDTF">2017-03-18T14:01:23Z</dcterms:modified>
</cp:coreProperties>
</file>