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  <p:sldId id="256" r:id="rId4"/>
    <p:sldId id="257" r:id="rId5"/>
    <p:sldId id="260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418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707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37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913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6457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271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523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8660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6970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0790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93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9256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1066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256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75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644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93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694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530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91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934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672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7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E35C8-D79F-47C1-A28E-4020E856E3ED}" type="datetimeFigureOut">
              <a:rPr lang="en-US" smtClean="0"/>
              <a:t>3/18/2017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C01D4-7E2A-4EFF-9361-AFB07B9942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7826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9192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may contain: sky, cloud, twilight, outdoor and na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9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50087"/>
            <a:ext cx="7772400" cy="1260475"/>
          </a:xfrm>
        </p:spPr>
        <p:txBody>
          <a:bodyPr>
            <a:normAutofit/>
          </a:bodyPr>
          <a:lstStyle/>
          <a:p>
            <a:r>
              <a:rPr lang="en-US" sz="7200" b="1" dirty="0">
                <a:ln w="10160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Psalm 105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157554"/>
            <a:ext cx="6858000" cy="1655762"/>
          </a:xfrm>
        </p:spPr>
        <p:txBody>
          <a:bodyPr>
            <a:normAutofit/>
          </a:bodyPr>
          <a:lstStyle/>
          <a:p>
            <a:r>
              <a:rPr lang="en-US" sz="4000" b="1" dirty="0">
                <a:ln w="10160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The Faithfulness of God</a:t>
            </a:r>
          </a:p>
        </p:txBody>
      </p:sp>
    </p:spTree>
    <p:extLst>
      <p:ext uri="{BB962C8B-B14F-4D97-AF65-F5344CB8AC3E}">
        <p14:creationId xmlns:p14="http://schemas.microsoft.com/office/powerpoint/2010/main" val="689877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US" b="1" dirty="0"/>
              <a:t>Psalm 105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A Call To Praise (vs. 1-7)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God’s Covenant With Abraham (vs. 8-15)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God’s Providential Preparation (vs. 16-25)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God’s Deliverance and Provision (vs. 26-41)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God Keeps His Promise (vs. 42-45)</a:t>
            </a:r>
          </a:p>
        </p:txBody>
      </p:sp>
    </p:spTree>
    <p:extLst>
      <p:ext uri="{BB962C8B-B14F-4D97-AF65-F5344CB8AC3E}">
        <p14:creationId xmlns:p14="http://schemas.microsoft.com/office/powerpoint/2010/main" val="908335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Observations From Psalm 105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God is Faithful</a:t>
            </a:r>
          </a:p>
          <a:p>
            <a:pPr lvl="1"/>
            <a:r>
              <a:rPr lang="en-US" b="1" dirty="0"/>
              <a:t>Ps. 89:1-8; Titus 1:2; Heb. 6:18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Proper Response To God’s Faithfulness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Supplements Israel’s History</a:t>
            </a:r>
          </a:p>
          <a:p>
            <a:pPr lvl="1"/>
            <a:r>
              <a:rPr lang="en-US" b="1" dirty="0"/>
              <a:t>“Anointed Ones” and “Prophets” (v. 15)</a:t>
            </a:r>
          </a:p>
          <a:p>
            <a:pPr lvl="1"/>
            <a:r>
              <a:rPr lang="en-US" b="1" dirty="0"/>
              <a:t>Joseph (v. 18)</a:t>
            </a:r>
          </a:p>
          <a:p>
            <a:pPr lvl="1"/>
            <a:r>
              <a:rPr lang="en-US" b="1" dirty="0"/>
              <a:t>The Land of Ham (vs. 23, 27)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A Type of Our Deliverance from Sin</a:t>
            </a:r>
          </a:p>
          <a:p>
            <a:pPr lvl="1"/>
            <a:r>
              <a:rPr lang="en-US" b="1" dirty="0"/>
              <a:t>Hebrews 4:1</a:t>
            </a:r>
          </a:p>
        </p:txBody>
      </p:sp>
    </p:spTree>
    <p:extLst>
      <p:ext uri="{BB962C8B-B14F-4D97-AF65-F5344CB8AC3E}">
        <p14:creationId xmlns:p14="http://schemas.microsoft.com/office/powerpoint/2010/main" val="42751061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8812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116</Words>
  <Application>Microsoft Office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Office Theme</vt:lpstr>
      <vt:lpstr>1_Office Theme</vt:lpstr>
      <vt:lpstr>PowerPoint Presentation</vt:lpstr>
      <vt:lpstr>Psalm 105</vt:lpstr>
      <vt:lpstr>Psalm 105</vt:lpstr>
      <vt:lpstr>Observations From Psalm 105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 105</dc:title>
  <dc:creator>Heath Rogers</dc:creator>
  <cp:lastModifiedBy>Heath Rogers</cp:lastModifiedBy>
  <cp:revision>4</cp:revision>
  <dcterms:created xsi:type="dcterms:W3CDTF">2017-03-18T01:33:35Z</dcterms:created>
  <dcterms:modified xsi:type="dcterms:W3CDTF">2017-03-18T22:17:00Z</dcterms:modified>
</cp:coreProperties>
</file>