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5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0" r:id="rId1"/>
    <p:sldMasterId id="2147483740" r:id="rId2"/>
    <p:sldMasterId id="2147483752" r:id="rId3"/>
    <p:sldMasterId id="2147483764" r:id="rId4"/>
    <p:sldMasterId id="2147483782" r:id="rId5"/>
    <p:sldMasterId id="2147483800" r:id="rId6"/>
  </p:sldMasterIdLst>
  <p:sldIdLst>
    <p:sldId id="257" r:id="rId7"/>
    <p:sldId id="256" r:id="rId8"/>
    <p:sldId id="259" r:id="rId9"/>
    <p:sldId id="260" r:id="rId10"/>
    <p:sldId id="262" r:id="rId11"/>
    <p:sldId id="263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78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2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296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1645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25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958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6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63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6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16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6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87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2032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85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0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937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95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750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55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520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07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3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669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343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23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531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77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9801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723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6760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885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867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9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3909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1276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0821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626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411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25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2622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2422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5796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61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7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254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0355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52411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850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7306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4558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038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817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4610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198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7386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397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0199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25240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16175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8741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8233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1797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423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740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71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1666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392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647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548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1968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75921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69097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2549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411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4294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5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2775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29713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0190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341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2859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870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540814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923400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1988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98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70680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87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023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8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slideLayout" Target="../slideLayouts/slideLayout73.xml"/><Relationship Id="rId2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slideLayout" Target="../slideLayouts/slideLayout86.xml"/><Relationship Id="rId18" Type="http://schemas.openxmlformats.org/officeDocument/2006/relationships/theme" Target="../theme/theme6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17" Type="http://schemas.openxmlformats.org/officeDocument/2006/relationships/slideLayout" Target="../slideLayouts/slideLayout90.xml"/><Relationship Id="rId2" Type="http://schemas.openxmlformats.org/officeDocument/2006/relationships/slideLayout" Target="../slideLayouts/slideLayout75.xml"/><Relationship Id="rId16" Type="http://schemas.openxmlformats.org/officeDocument/2006/relationships/slideLayout" Target="../slideLayouts/slideLayout89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579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068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9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612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8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044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  <p:sldLayoutId id="2147483799" r:id="rId17"/>
  </p:sldLayoutIdLst>
  <p:hf sldNum="0"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903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680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Church Discipline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Walking in the fear of the lord</a:t>
            </a:r>
          </a:p>
        </p:txBody>
      </p:sp>
    </p:spTree>
    <p:extLst>
      <p:ext uri="{BB962C8B-B14F-4D97-AF65-F5344CB8AC3E}">
        <p14:creationId xmlns:p14="http://schemas.microsoft.com/office/powerpoint/2010/main" val="4255633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Church Discipline?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27700" y="1530486"/>
            <a:ext cx="3797309" cy="459201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“training that develops self-control, character, or orderliness and efficiency”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b="1" dirty="0"/>
              <a:t>Instructive</a:t>
            </a:r>
            <a:r>
              <a:rPr lang="en-US" sz="2800" dirty="0"/>
              <a:t> – preventive in nature; teaching, training, and encouragement.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84036" y="1526003"/>
            <a:ext cx="3511430" cy="459649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“treatment that corrects or punishes”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b="1" dirty="0"/>
              <a:t>Corrective</a:t>
            </a:r>
            <a:r>
              <a:rPr lang="en-US" sz="2800" dirty="0"/>
              <a:t> – punitive in nature; an effort to correct a problem that has arisen. </a:t>
            </a:r>
          </a:p>
        </p:txBody>
      </p:sp>
    </p:spTree>
    <p:extLst>
      <p:ext uri="{BB962C8B-B14F-4D97-AF65-F5344CB8AC3E}">
        <p14:creationId xmlns:p14="http://schemas.microsoft.com/office/powerpoint/2010/main" val="2271105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Church Discipline is To Be Carried Out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36104" y="2211950"/>
            <a:ext cx="7779026" cy="393705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Teaching and preaching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 Tim. 3:16-17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Examples of Faithful Christians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Phil. 3:17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Encouragement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Heb. 3:12-13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Private Rebukes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Matt. 18:15; Gal. 6:1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Public Rebukes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 Tim. 5:20; Gal. 2:11-14 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Social Ostracism - </a:t>
            </a:r>
            <a:br>
              <a:rPr lang="en-US" sz="2800" dirty="0"/>
            </a:br>
            <a:r>
              <a:rPr lang="en-US" sz="2800" dirty="0"/>
              <a:t>						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Matt. 18:17; 2 Thess. 3:14-15</a:t>
            </a:r>
          </a:p>
        </p:txBody>
      </p:sp>
    </p:spTree>
    <p:extLst>
      <p:ext uri="{BB962C8B-B14F-4D97-AF65-F5344CB8AC3E}">
        <p14:creationId xmlns:p14="http://schemas.microsoft.com/office/powerpoint/2010/main" val="3833406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Reason We Practice Church Discipline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84710" y="2211950"/>
            <a:ext cx="8076194" cy="4215354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It is a command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 Thess. 3:6; 1 Cor. 5:4-5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To save the erring brother - </a:t>
            </a:r>
            <a:br>
              <a:rPr lang="en-US" sz="2800" dirty="0"/>
            </a:br>
            <a:r>
              <a:rPr lang="en-US" sz="2800" dirty="0"/>
              <a:t>							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 Cor. 5:5; James 5:19-20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Maintain the purity of the church - </a:t>
            </a:r>
            <a:br>
              <a:rPr lang="en-US" sz="2800" dirty="0"/>
            </a:br>
            <a:r>
              <a:rPr lang="en-US" sz="2800" dirty="0"/>
              <a:t>												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 Cor. 5:6-7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Maintain the honor and authority of Christ - </a:t>
            </a:r>
            <a:br>
              <a:rPr lang="en-US" sz="2800" dirty="0"/>
            </a:br>
            <a:r>
              <a:rPr lang="en-US" sz="2800" dirty="0"/>
              <a:t>											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 Thess. 1:11-12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Sends the right message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Acts 5:11 </a:t>
            </a:r>
          </a:p>
        </p:txBody>
      </p:sp>
    </p:spTree>
    <p:extLst>
      <p:ext uri="{BB962C8B-B14F-4D97-AF65-F5344CB8AC3E}">
        <p14:creationId xmlns:p14="http://schemas.microsoft.com/office/powerpoint/2010/main" val="2262024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4710" y="452718"/>
            <a:ext cx="6512438" cy="1400530"/>
          </a:xfrm>
        </p:spPr>
        <p:txBody>
          <a:bodyPr/>
          <a:lstStyle/>
          <a:p>
            <a:r>
              <a:rPr lang="en-US" b="1" dirty="0"/>
              <a:t>How the Erring Brother is To Be Treated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36104" y="2211950"/>
            <a:ext cx="7779026" cy="393705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“do not keep company with him that he may be ashamed”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 Thess. 3:14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800" dirty="0"/>
              <a:t>“Yet do not count him as an enemy, but admonish him as a brother” - 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 Thess. 3:15</a:t>
            </a:r>
          </a:p>
        </p:txBody>
      </p:sp>
    </p:spTree>
    <p:extLst>
      <p:ext uri="{BB962C8B-B14F-4D97-AF65-F5344CB8AC3E}">
        <p14:creationId xmlns:p14="http://schemas.microsoft.com/office/powerpoint/2010/main" val="2501009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14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4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5.xml><?xml version="1.0" encoding="utf-8"?>
<a:theme xmlns:a="http://schemas.openxmlformats.org/drawingml/2006/main" name="2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6.xml><?xml version="1.0" encoding="utf-8"?>
<a:theme xmlns:a="http://schemas.openxmlformats.org/drawingml/2006/main" name="3_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190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Wingdings 3</vt:lpstr>
      <vt:lpstr>Ion</vt:lpstr>
      <vt:lpstr>1_Office Theme</vt:lpstr>
      <vt:lpstr>Office Theme</vt:lpstr>
      <vt:lpstr>1_Ion</vt:lpstr>
      <vt:lpstr>2_Ion</vt:lpstr>
      <vt:lpstr>3_Ion</vt:lpstr>
      <vt:lpstr>PowerPoint Presentation</vt:lpstr>
      <vt:lpstr>Church Discipline</vt:lpstr>
      <vt:lpstr>What is Church Discipline?</vt:lpstr>
      <vt:lpstr>How Church Discipline is To Be Carried Out</vt:lpstr>
      <vt:lpstr>The Reason We Practice Church Discipline</vt:lpstr>
      <vt:lpstr>How the Erring Brother is To Be Treated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Discipline</dc:title>
  <dc:creator>Heath Rogers</dc:creator>
  <cp:lastModifiedBy>Heath Rogers</cp:lastModifiedBy>
  <cp:revision>5</cp:revision>
  <dcterms:created xsi:type="dcterms:W3CDTF">2017-02-25T15:04:53Z</dcterms:created>
  <dcterms:modified xsi:type="dcterms:W3CDTF">2017-02-25T15:38:34Z</dcterms:modified>
</cp:coreProperties>
</file>