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2" r:id="rId1"/>
    <p:sldMasterId id="2147483792" r:id="rId2"/>
  </p:sldMasterIdLst>
  <p:sldIdLst>
    <p:sldId id="260" r:id="rId3"/>
    <p:sldId id="256" r:id="rId4"/>
    <p:sldId id="257" r:id="rId5"/>
    <p:sldId id="258" r:id="rId6"/>
    <p:sldId id="25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3"/>
            <a:ext cx="5917679" cy="255498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76937" y="1828799"/>
            <a:ext cx="990599" cy="228659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10" y="3264407"/>
            <a:ext cx="3859795" cy="22865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827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5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7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160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2" name="TextBox 11"/>
          <p:cNvSpPr txBox="1"/>
          <p:nvPr/>
        </p:nvSpPr>
        <p:spPr bwMode="gray">
          <a:xfrm>
            <a:off x="7033422" y="2898648"/>
            <a:ext cx="660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11" name="TextBox 10"/>
          <p:cNvSpPr txBox="1"/>
          <p:nvPr/>
        </p:nvSpPr>
        <p:spPr bwMode="gray">
          <a:xfrm>
            <a:off x="651683" y="589767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8" y="903421"/>
            <a:ext cx="6160385" cy="289565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5"/>
            <a:ext cx="6422005" cy="102406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919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630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2305"/>
            <a:ext cx="6423592" cy="7146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2313433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5"/>
            <a:ext cx="2313432" cy="287771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2" y="2489200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2" y="3147165"/>
            <a:ext cx="2326749" cy="286987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1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1" y="3147164"/>
            <a:ext cx="2313740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914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461" y="4180095"/>
            <a:ext cx="229904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2743" y="2486221"/>
            <a:ext cx="2021456" cy="14503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1"/>
          </p:nvPr>
        </p:nvSpPr>
        <p:spPr>
          <a:xfrm>
            <a:off x="881461" y="4837558"/>
            <a:ext cx="2298410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8" y="4179596"/>
            <a:ext cx="231779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509453"/>
            <a:ext cx="2025182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37558"/>
            <a:ext cx="2330903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4179595"/>
            <a:ext cx="229949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509453"/>
            <a:ext cx="2018839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4837558"/>
            <a:ext cx="229949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598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998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077347" cy="457199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4751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619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3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7321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277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96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038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4886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1742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440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5224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5698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261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 bwMode="gray"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257588"/>
            <a:ext cx="3101765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7"/>
            <a:ext cx="3054653" cy="302034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738039" y="7605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24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80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306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41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94298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39" y="3253588"/>
            <a:ext cx="3636981" cy="276621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50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363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566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89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1182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89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941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0000"/>
            <a:ext cx="3001938" cy="161619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1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53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25" name="Rectangle 24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3202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6343201" cy="353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39638" y="6365499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8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54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740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812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Changes Caused By God’s Grace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Titus 2:11-14</a:t>
            </a:r>
          </a:p>
        </p:txBody>
      </p:sp>
    </p:spTree>
    <p:extLst>
      <p:ext uri="{BB962C8B-B14F-4D97-AF65-F5344CB8AC3E}">
        <p14:creationId xmlns:p14="http://schemas.microsoft.com/office/powerpoint/2010/main" val="1874426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113" y="927099"/>
            <a:ext cx="6997147" cy="70986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1. Changes Our Spiritual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God’s grace saves us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b="1" dirty="0"/>
              <a:t>Titus 3:4-7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b="1" dirty="0"/>
              <a:t>Ephesians 2:8-9</a:t>
            </a:r>
          </a:p>
        </p:txBody>
      </p:sp>
    </p:spTree>
    <p:extLst>
      <p:ext uri="{BB962C8B-B14F-4D97-AF65-F5344CB8AC3E}">
        <p14:creationId xmlns:p14="http://schemas.microsoft.com/office/powerpoint/2010/main" val="3972999888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870" y="927099"/>
            <a:ext cx="6480772" cy="70986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2. Changes Our Life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00180" y="2494298"/>
            <a:ext cx="3636980" cy="759290"/>
          </a:xfrm>
        </p:spPr>
        <p:txBody>
          <a:bodyPr/>
          <a:lstStyle/>
          <a:p>
            <a:pPr algn="ctr"/>
            <a:r>
              <a:rPr lang="en-US" sz="2800" b="1" dirty="0">
                <a:solidFill>
                  <a:schemeClr val="tx2"/>
                </a:solidFill>
              </a:rPr>
              <a:t>What not to do.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00179" y="3253588"/>
            <a:ext cx="3636981" cy="2766213"/>
          </a:xfrm>
        </p:spPr>
        <p:txBody>
          <a:bodyPr>
            <a:normAutofit/>
          </a:bodyPr>
          <a:lstStyle/>
          <a:p>
            <a:r>
              <a:rPr lang="en-US" sz="2800" b="1" dirty="0"/>
              <a:t>Denying ungodliness and worldly lusts</a:t>
            </a:r>
          </a:p>
          <a:p>
            <a:endParaRPr lang="en-US" sz="800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706841" y="2489200"/>
            <a:ext cx="3636979" cy="759290"/>
          </a:xfrm>
        </p:spPr>
        <p:txBody>
          <a:bodyPr/>
          <a:lstStyle/>
          <a:p>
            <a:pPr algn="ctr"/>
            <a:r>
              <a:rPr lang="en-US" sz="2800" b="1" dirty="0">
                <a:solidFill>
                  <a:schemeClr val="tx2"/>
                </a:solidFill>
              </a:rPr>
              <a:t>What to do.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706841" y="3248490"/>
            <a:ext cx="3636980" cy="2771311"/>
          </a:xfrm>
        </p:spPr>
        <p:txBody>
          <a:bodyPr>
            <a:normAutofit/>
          </a:bodyPr>
          <a:lstStyle/>
          <a:p>
            <a:r>
              <a:rPr lang="en-US" sz="2800" b="1" dirty="0"/>
              <a:t>Live Soberly,</a:t>
            </a:r>
          </a:p>
          <a:p>
            <a:r>
              <a:rPr lang="en-US" sz="2800" b="1" dirty="0"/>
              <a:t>Righteously,</a:t>
            </a:r>
          </a:p>
          <a:p>
            <a:r>
              <a:rPr lang="en-US" sz="2800" b="1" dirty="0"/>
              <a:t>and Godly</a:t>
            </a:r>
          </a:p>
        </p:txBody>
      </p:sp>
    </p:spTree>
    <p:extLst>
      <p:ext uri="{BB962C8B-B14F-4D97-AF65-F5344CB8AC3E}">
        <p14:creationId xmlns:p14="http://schemas.microsoft.com/office/powerpoint/2010/main" val="1878378338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113" y="927099"/>
            <a:ext cx="6997147" cy="70986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3. Why Bother Changing?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Jesus is coming back - v. 13</a:t>
            </a:r>
          </a:p>
          <a:p>
            <a:r>
              <a:rPr lang="en-US" sz="2800" b="1" dirty="0"/>
              <a:t>We are bought at a price - v. 14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b="1" i="1" dirty="0"/>
              <a:t>“who gave Himself for us”</a:t>
            </a:r>
          </a:p>
          <a:p>
            <a:r>
              <a:rPr lang="en-US" sz="2800" b="1" dirty="0"/>
              <a:t>For a purpose - v. 14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b="1" i="1" dirty="0"/>
              <a:t>“zealous for good works”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568477557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7111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21</TotalTime>
  <Words>91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Wingdings</vt:lpstr>
      <vt:lpstr>Wingdings 3</vt:lpstr>
      <vt:lpstr>Ion Boardroom</vt:lpstr>
      <vt:lpstr>Office Theme</vt:lpstr>
      <vt:lpstr>PowerPoint Presentation</vt:lpstr>
      <vt:lpstr>Changes Caused By God’s Grace</vt:lpstr>
      <vt:lpstr>1. Changes Our Spiritual Condition</vt:lpstr>
      <vt:lpstr>2. Changes Our Life</vt:lpstr>
      <vt:lpstr>3. Why Bother Changing?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Changes Caused By God’s Grace</dc:title>
  <dc:creator>Heath Rogers</dc:creator>
  <cp:lastModifiedBy>Heath Rogers</cp:lastModifiedBy>
  <cp:revision>4</cp:revision>
  <dcterms:created xsi:type="dcterms:W3CDTF">2017-02-14T19:39:14Z</dcterms:created>
  <dcterms:modified xsi:type="dcterms:W3CDTF">2017-02-14T20:00:33Z</dcterms:modified>
</cp:coreProperties>
</file>