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7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E3665-0AA6-4AF8-97C8-AED4D81A4D7F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D0687C-613C-40B5-BBAC-F180A95DE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67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68467-13AC-44D0-9C43-5FB84F3DA5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ECD49-D256-4F08-BA24-F33BCF331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00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17641A2-9E89-4437-99DB-C5C18B7EFDA2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2458EC0-10D9-4B92-9C20-DE617C2A50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618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The </a:t>
            </a:r>
            <a:r>
              <a:rPr lang="en-US" sz="4800" b="1" dirty="0" smtClean="0"/>
              <a:t>Lord’s Family</a:t>
            </a:r>
            <a:r>
              <a:rPr lang="en-US" sz="4800" dirty="0" smtClean="0"/>
              <a:t>….</a:t>
            </a:r>
            <a:r>
              <a:rPr lang="en-US" sz="4800" i="1" dirty="0" smtClean="0"/>
              <a:t>the church</a:t>
            </a:r>
            <a:r>
              <a:rPr lang="en-US" sz="4800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3600" dirty="0" smtClean="0"/>
              <a:t>Natural love</a:t>
            </a:r>
            <a:endParaRPr lang="en-US" sz="3600" dirty="0" smtClean="0"/>
          </a:p>
          <a:p>
            <a:pPr marL="971550" lvl="1" indent="-514350">
              <a:buFontTx/>
              <a:buAutoNum type="arabicPeriod"/>
            </a:pPr>
            <a:r>
              <a:rPr lang="en-US" sz="3600" dirty="0" smtClean="0"/>
              <a:t>Authority and power vested in head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Set laws </a:t>
            </a:r>
            <a:r>
              <a:rPr lang="en-US" sz="3600" dirty="0" smtClean="0"/>
              <a:t>of reproduction</a:t>
            </a:r>
          </a:p>
          <a:p>
            <a:pPr marL="971550" lvl="1" indent="-514350">
              <a:buFontTx/>
              <a:buAutoNum type="arabicPeriod"/>
            </a:pPr>
            <a:r>
              <a:rPr lang="en-US" sz="3600" dirty="0" smtClean="0"/>
              <a:t>Name honors head of family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Inheritance</a:t>
            </a:r>
          </a:p>
          <a:p>
            <a:pPr marL="971550" lvl="1" indent="-514350">
              <a:buFontTx/>
              <a:buAutoNum type="arabicPeriod"/>
            </a:pPr>
            <a:r>
              <a:rPr lang="en-US" sz="3600" dirty="0" smtClean="0"/>
              <a:t>Gatherings</a:t>
            </a:r>
          </a:p>
          <a:p>
            <a:pPr marL="971550" lvl="1" indent="-514350">
              <a:buFontTx/>
              <a:buAutoNum type="arabicPeriod"/>
            </a:pPr>
            <a:r>
              <a:rPr lang="en-US" sz="3600" dirty="0" smtClean="0"/>
              <a:t>Discipline</a:t>
            </a:r>
          </a:p>
          <a:p>
            <a:pPr marL="971550" lvl="1" indent="-514350">
              <a:buAutoNum type="arabicPeriod"/>
            </a:pPr>
            <a:r>
              <a:rPr lang="en-US" sz="3600" dirty="0" smtClean="0"/>
              <a:t>Going </a:t>
            </a:r>
            <a:r>
              <a:rPr lang="en-US" sz="3600" dirty="0" smtClean="0"/>
              <a:t>home. A family reunion.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156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649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"/>
            <a:ext cx="9067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 smtClean="0"/>
          </a:p>
          <a:p>
            <a:pPr algn="ctr"/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</a:rPr>
              <a:t>The </a:t>
            </a:r>
            <a:r>
              <a:rPr lang="en-US" sz="4800" b="1" dirty="0" smtClean="0">
                <a:solidFill>
                  <a:schemeClr val="accent1">
                    <a:lumMod val="50000"/>
                  </a:schemeClr>
                </a:solidFill>
              </a:rPr>
              <a:t>Lord’s Family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</a:rPr>
              <a:t>….</a:t>
            </a:r>
          </a:p>
          <a:p>
            <a:pPr algn="ctr"/>
            <a:r>
              <a:rPr lang="en-US" sz="4800" i="1" dirty="0" smtClean="0">
                <a:solidFill>
                  <a:schemeClr val="accent1">
                    <a:lumMod val="50000"/>
                  </a:schemeClr>
                </a:solidFill>
              </a:rPr>
              <a:t>the church</a:t>
            </a:r>
            <a:r>
              <a:rPr lang="en-US" sz="48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66700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              </a:t>
            </a:r>
            <a:r>
              <a:rPr lang="en-US" sz="2400" u="sng" dirty="0" smtClean="0"/>
              <a:t>Eph.3:14</a:t>
            </a:r>
            <a:r>
              <a:rPr lang="en-US" sz="2400" dirty="0" smtClean="0"/>
              <a:t> </a:t>
            </a:r>
            <a:r>
              <a:rPr lang="en-US" sz="2400" dirty="0"/>
              <a:t>For this </a:t>
            </a:r>
            <a:r>
              <a:rPr lang="en-US" sz="2400" dirty="0" smtClean="0"/>
              <a:t>reason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</a:t>
            </a:r>
            <a:r>
              <a:rPr lang="en-US" sz="2400" dirty="0"/>
              <a:t>I bow my knees to the Father of our Lord Jesus Christ,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15 </a:t>
            </a:r>
            <a:r>
              <a:rPr lang="en-US" sz="2400" dirty="0"/>
              <a:t>from whom the whole </a:t>
            </a:r>
            <a:r>
              <a:rPr lang="en-US" sz="2400" dirty="0" smtClean="0"/>
              <a:t>family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</a:t>
            </a:r>
            <a:r>
              <a:rPr lang="en-US" sz="2400" dirty="0"/>
              <a:t>in heaven and earth is named,</a:t>
            </a:r>
          </a:p>
        </p:txBody>
      </p:sp>
    </p:spTree>
    <p:extLst>
      <p:ext uri="{BB962C8B-B14F-4D97-AF65-F5344CB8AC3E}">
        <p14:creationId xmlns:p14="http://schemas.microsoft.com/office/powerpoint/2010/main" val="313115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The </a:t>
            </a:r>
            <a:r>
              <a:rPr lang="en-US" sz="4800" b="1" dirty="0" smtClean="0"/>
              <a:t>Lord’s Family</a:t>
            </a:r>
            <a:r>
              <a:rPr lang="en-US" sz="4800" dirty="0" smtClean="0"/>
              <a:t>….</a:t>
            </a:r>
            <a:r>
              <a:rPr lang="en-US" sz="4800" i="1" dirty="0" smtClean="0"/>
              <a:t>the church</a:t>
            </a:r>
            <a:r>
              <a:rPr lang="en-US" sz="4800" dirty="0" smtClean="0"/>
              <a:t>.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 </a:t>
            </a:r>
            <a:r>
              <a:rPr lang="en-US" sz="3600" dirty="0" smtClean="0"/>
              <a:t>1. </a:t>
            </a:r>
            <a:r>
              <a:rPr lang="en-US" sz="3600" dirty="0" smtClean="0"/>
              <a:t>Natural love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9373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The </a:t>
            </a:r>
            <a:r>
              <a:rPr lang="en-US" sz="4800" b="1" dirty="0" smtClean="0"/>
              <a:t>Lord’s Family</a:t>
            </a:r>
            <a:r>
              <a:rPr lang="en-US" sz="4800" dirty="0" smtClean="0"/>
              <a:t>….</a:t>
            </a:r>
            <a:r>
              <a:rPr lang="en-US" sz="4800" i="1" dirty="0" smtClean="0"/>
              <a:t>the church</a:t>
            </a:r>
            <a:r>
              <a:rPr lang="en-US" sz="4800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3600" dirty="0" smtClean="0"/>
              <a:t>Natural love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Authority and power vested in head</a:t>
            </a:r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7948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The </a:t>
            </a:r>
            <a:r>
              <a:rPr lang="en-US" sz="4800" b="1" dirty="0" smtClean="0"/>
              <a:t>Lord’s Family</a:t>
            </a:r>
            <a:r>
              <a:rPr lang="en-US" sz="4800" dirty="0" smtClean="0"/>
              <a:t>….</a:t>
            </a:r>
            <a:r>
              <a:rPr lang="en-US" sz="4800" i="1" dirty="0" smtClean="0"/>
              <a:t>the church</a:t>
            </a:r>
            <a:r>
              <a:rPr lang="en-US" sz="4800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3600" dirty="0" smtClean="0"/>
              <a:t>Natural love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Authority and power vested in head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Set laws </a:t>
            </a:r>
            <a:r>
              <a:rPr lang="en-US" sz="3600" dirty="0" smtClean="0"/>
              <a:t>of </a:t>
            </a:r>
            <a:r>
              <a:rPr lang="en-US" sz="3600" dirty="0" smtClean="0"/>
              <a:t>reproduction</a:t>
            </a:r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22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The </a:t>
            </a:r>
            <a:r>
              <a:rPr lang="en-US" sz="4800" b="1" dirty="0" smtClean="0"/>
              <a:t>Lord’s Family</a:t>
            </a:r>
            <a:r>
              <a:rPr lang="en-US" sz="4800" dirty="0" smtClean="0"/>
              <a:t>….</a:t>
            </a:r>
            <a:r>
              <a:rPr lang="en-US" sz="4800" i="1" dirty="0" smtClean="0"/>
              <a:t>the church</a:t>
            </a:r>
            <a:r>
              <a:rPr lang="en-US" sz="4800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3600" dirty="0" smtClean="0"/>
              <a:t>Natural love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Authority and power vested in head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Set laws of </a:t>
            </a:r>
            <a:r>
              <a:rPr lang="en-US" sz="3600" dirty="0" smtClean="0"/>
              <a:t>reproduction</a:t>
            </a:r>
          </a:p>
          <a:p>
            <a:pPr marL="971550" lvl="1" indent="-514350">
              <a:buAutoNum type="arabicPeriod"/>
            </a:pPr>
            <a:r>
              <a:rPr lang="en-US" sz="3600" dirty="0" smtClean="0"/>
              <a:t>Name honors head of family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13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The </a:t>
            </a:r>
            <a:r>
              <a:rPr lang="en-US" sz="4800" b="1" dirty="0" smtClean="0"/>
              <a:t>Lord’s Family</a:t>
            </a:r>
            <a:r>
              <a:rPr lang="en-US" sz="4800" dirty="0" smtClean="0"/>
              <a:t>….</a:t>
            </a:r>
            <a:r>
              <a:rPr lang="en-US" sz="4800" i="1" dirty="0" smtClean="0"/>
              <a:t>the church</a:t>
            </a:r>
            <a:r>
              <a:rPr lang="en-US" sz="4800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3600" dirty="0" smtClean="0"/>
              <a:t>Natural love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Authority and power vested in head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Set laws </a:t>
            </a:r>
            <a:r>
              <a:rPr lang="en-US" sz="3600" dirty="0" smtClean="0"/>
              <a:t>of reproduction</a:t>
            </a:r>
          </a:p>
          <a:p>
            <a:pPr marL="971550" lvl="1" indent="-514350">
              <a:buFontTx/>
              <a:buAutoNum type="arabicPeriod"/>
            </a:pPr>
            <a:r>
              <a:rPr lang="en-US" sz="3600" dirty="0" smtClean="0"/>
              <a:t>Name honors head of family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Inheritance</a:t>
            </a:r>
          </a:p>
        </p:txBody>
      </p:sp>
    </p:spTree>
    <p:extLst>
      <p:ext uri="{BB962C8B-B14F-4D97-AF65-F5344CB8AC3E}">
        <p14:creationId xmlns:p14="http://schemas.microsoft.com/office/powerpoint/2010/main" val="194383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The </a:t>
            </a:r>
            <a:r>
              <a:rPr lang="en-US" sz="4800" b="1" dirty="0" smtClean="0"/>
              <a:t>Lord’s Family</a:t>
            </a:r>
            <a:r>
              <a:rPr lang="en-US" sz="4800" dirty="0" smtClean="0"/>
              <a:t>….</a:t>
            </a:r>
            <a:r>
              <a:rPr lang="en-US" sz="4800" i="1" dirty="0" smtClean="0"/>
              <a:t>the church</a:t>
            </a:r>
            <a:r>
              <a:rPr lang="en-US" sz="4800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3600" dirty="0" smtClean="0"/>
              <a:t>Natural love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Authority and power vested in head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Set laws </a:t>
            </a:r>
            <a:r>
              <a:rPr lang="en-US" sz="3600" dirty="0" smtClean="0"/>
              <a:t>of reproduction</a:t>
            </a:r>
          </a:p>
          <a:p>
            <a:pPr marL="971550" lvl="1" indent="-514350">
              <a:buFontTx/>
              <a:buAutoNum type="arabicPeriod"/>
            </a:pPr>
            <a:r>
              <a:rPr lang="en-US" sz="3600" dirty="0" smtClean="0"/>
              <a:t>Name honors head of family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Inheritance</a:t>
            </a:r>
          </a:p>
          <a:p>
            <a:pPr marL="971550" lvl="1" indent="-514350">
              <a:buAutoNum type="arabicPeriod"/>
            </a:pPr>
            <a:r>
              <a:rPr lang="en-US" sz="3600" dirty="0" smtClean="0"/>
              <a:t>Gatherings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5448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 smtClean="0"/>
          </a:p>
          <a:p>
            <a:r>
              <a:rPr lang="en-US" sz="4800" dirty="0" smtClean="0"/>
              <a:t>The </a:t>
            </a:r>
            <a:r>
              <a:rPr lang="en-US" sz="4800" b="1" dirty="0" smtClean="0"/>
              <a:t>Lord’s Family</a:t>
            </a:r>
            <a:r>
              <a:rPr lang="en-US" sz="4800" dirty="0" smtClean="0"/>
              <a:t>….</a:t>
            </a:r>
            <a:r>
              <a:rPr lang="en-US" sz="4800" i="1" dirty="0" smtClean="0"/>
              <a:t>the church</a:t>
            </a:r>
            <a:r>
              <a:rPr lang="en-US" sz="4800" dirty="0" smtClean="0"/>
              <a:t>.</a:t>
            </a:r>
          </a:p>
          <a:p>
            <a:pPr marL="971550" lvl="1" indent="-514350">
              <a:buAutoNum type="arabicPeriod"/>
            </a:pPr>
            <a:r>
              <a:rPr lang="en-US" sz="3600" dirty="0" smtClean="0"/>
              <a:t>Natural love</a:t>
            </a:r>
            <a:endParaRPr lang="en-US" sz="3600" dirty="0" smtClean="0"/>
          </a:p>
          <a:p>
            <a:pPr marL="971550" lvl="1" indent="-514350">
              <a:buFontTx/>
              <a:buAutoNum type="arabicPeriod"/>
            </a:pPr>
            <a:r>
              <a:rPr lang="en-US" sz="3600" dirty="0" smtClean="0"/>
              <a:t>Authority and power vested in head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Set laws of </a:t>
            </a:r>
            <a:r>
              <a:rPr lang="en-US" sz="3600" dirty="0" smtClean="0"/>
              <a:t>reproduction</a:t>
            </a:r>
          </a:p>
          <a:p>
            <a:pPr marL="971550" lvl="1" indent="-514350">
              <a:buFontTx/>
              <a:buAutoNum type="arabicPeriod"/>
            </a:pPr>
            <a:r>
              <a:rPr lang="en-US" sz="3600" dirty="0" smtClean="0"/>
              <a:t>Name honors head of family</a:t>
            </a:r>
            <a:endParaRPr lang="en-US" sz="3600" dirty="0" smtClean="0"/>
          </a:p>
          <a:p>
            <a:pPr marL="971550" lvl="1" indent="-514350">
              <a:buAutoNum type="arabicPeriod"/>
            </a:pPr>
            <a:r>
              <a:rPr lang="en-US" sz="3600" dirty="0" smtClean="0"/>
              <a:t>Inheritance</a:t>
            </a:r>
          </a:p>
          <a:p>
            <a:pPr marL="971550" lvl="1" indent="-514350">
              <a:buFontTx/>
              <a:buAutoNum type="arabicPeriod"/>
            </a:pPr>
            <a:r>
              <a:rPr lang="en-US" sz="3600" dirty="0" smtClean="0"/>
              <a:t>Gatherings</a:t>
            </a:r>
          </a:p>
          <a:p>
            <a:pPr marL="971550" lvl="1" indent="-514350">
              <a:buFontTx/>
              <a:buAutoNum type="arabicPeriod"/>
            </a:pPr>
            <a:r>
              <a:rPr lang="en-US" sz="3600" dirty="0" smtClean="0"/>
              <a:t>Discipline</a:t>
            </a:r>
          </a:p>
          <a:p>
            <a:pPr marL="971550" lvl="1" indent="-514350"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7496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223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hastings</dc:creator>
  <cp:lastModifiedBy>bruce hastings</cp:lastModifiedBy>
  <cp:revision>12</cp:revision>
  <dcterms:created xsi:type="dcterms:W3CDTF">2017-02-04T16:16:00Z</dcterms:created>
  <dcterms:modified xsi:type="dcterms:W3CDTF">2017-02-07T21:20:58Z</dcterms:modified>
</cp:coreProperties>
</file>