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670A-BF5A-F044-A814-D1C449E204A2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23CB-D015-574F-BA13-15DF9682E2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1"/>
            <a:ext cx="7772400" cy="2717799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"/>
                <a:cs typeface="Times"/>
              </a:rPr>
              <a:t>Great Accomplishments of H.O.P.E.</a:t>
            </a:r>
            <a:endParaRPr lang="en-US" sz="7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717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chemeClr val="bg1"/>
                </a:solidFill>
              </a:rPr>
              <a:t>appiness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Acts 8:39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FFFFFF"/>
                </a:solidFill>
              </a:rPr>
              <a:t>bedient</a:t>
            </a:r>
            <a:r>
              <a:rPr lang="en-US" dirty="0" smtClean="0">
                <a:solidFill>
                  <a:srgbClr val="FFFFFF"/>
                </a:solidFill>
              </a:rPr>
              <a:t>                                   2 John 6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FFFFFF"/>
                </a:solidFill>
              </a:rPr>
              <a:t>eace</a:t>
            </a:r>
            <a:r>
              <a:rPr lang="en-US" dirty="0" smtClean="0">
                <a:solidFill>
                  <a:srgbClr val="FFFFFF"/>
                </a:solidFill>
              </a:rPr>
              <a:t>                                         2 Thess. 3:16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FFFFFF"/>
                </a:solidFill>
              </a:rPr>
              <a:t>ternity</a:t>
            </a:r>
            <a:r>
              <a:rPr lang="en-US" dirty="0" smtClean="0">
                <a:solidFill>
                  <a:srgbClr val="FFFFFF"/>
                </a:solidFill>
              </a:rPr>
              <a:t>                                      I Peter 1:3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Great Accomplishments of H.O.P.E.</vt:lpstr>
      <vt:lpstr>PowerPoint Presentation</vt:lpstr>
      <vt:lpstr>PowerPoint Presentation</vt:lpstr>
    </vt:vector>
  </TitlesOfParts>
  <Company>Outreach,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Lindsey Lafferty</dc:creator>
  <cp:lastModifiedBy>Joshua Lee</cp:lastModifiedBy>
  <cp:revision>3</cp:revision>
  <dcterms:created xsi:type="dcterms:W3CDTF">2014-03-03T17:38:27Z</dcterms:created>
  <dcterms:modified xsi:type="dcterms:W3CDTF">2016-06-04T23:31:24Z</dcterms:modified>
</cp:coreProperties>
</file>