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71" r:id="rId2"/>
  </p:sldMasterIdLst>
  <p:sldIdLst>
    <p:sldId id="260" r:id="rId3"/>
    <p:sldId id="256" r:id="rId4"/>
    <p:sldId id="262" r:id="rId5"/>
    <p:sldId id="263" r:id="rId6"/>
    <p:sldId id="257" r:id="rId7"/>
    <p:sldId id="258" r:id="rId8"/>
    <p:sldId id="259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807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23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6735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6353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8496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797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5544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1188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28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9559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28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31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192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Worshiping With Reverence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38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78226"/>
            <a:ext cx="8946541" cy="4870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And the heavens will praise Your wonders, O Lord; Your faithfulness also in the assembly of the saints.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For who in the heavens can be compared to the Lord? Who among the sons of the mighty can be likened to the Lord?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God is greatly to be feared in the assembly of the saints, and to be held in reverence by all those around Him. </a:t>
            </a:r>
          </a:p>
          <a:p>
            <a:pPr marL="0" indent="0" algn="r">
              <a:buNone/>
            </a:pPr>
            <a:r>
              <a:rPr lang="en-US" sz="2800" b="1" dirty="0">
                <a:solidFill>
                  <a:schemeClr val="bg1"/>
                </a:solidFill>
              </a:rPr>
              <a:t>Psalm 89:5-7</a:t>
            </a:r>
          </a:p>
          <a:p>
            <a:pPr marL="0" indent="0">
              <a:buNone/>
            </a:pP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72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78226"/>
            <a:ext cx="8946541" cy="4870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And the heavens will praise Your wonders, O Lord; Your faithfulness also in the assembly of the saints.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For who in the heavens can be compared to the Lord? Who among the sons of the mighty can be likened to the Lord?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God is greatly to be feared in the assembly of the saints, and to be held in reverence by all those around Him. </a:t>
            </a:r>
          </a:p>
          <a:p>
            <a:pPr marL="0" indent="0" algn="r">
              <a:buNone/>
            </a:pPr>
            <a:r>
              <a:rPr lang="en-US" sz="2800" b="1" dirty="0">
                <a:solidFill>
                  <a:schemeClr val="bg1"/>
                </a:solidFill>
              </a:rPr>
              <a:t>Psalm 89:5-7</a:t>
            </a:r>
          </a:p>
          <a:p>
            <a:pPr marL="0" indent="0">
              <a:buNone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/>
          <p:cNvSpPr/>
          <p:nvPr/>
        </p:nvSpPr>
        <p:spPr>
          <a:xfrm>
            <a:off x="410817" y="384313"/>
            <a:ext cx="9740348" cy="3379304"/>
          </a:xfrm>
          <a:prstGeom prst="round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338470" y="834888"/>
            <a:ext cx="820309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Therefore, since we are receiving a kingdom which cannot be shaken, let us have grace, by which we may serve God </a:t>
            </a:r>
            <a:r>
              <a:rPr lang="en-US" sz="2400" b="1" u="sng" dirty="0"/>
              <a:t>acceptably</a:t>
            </a:r>
            <a:r>
              <a:rPr lang="en-US" sz="2400" b="1" dirty="0"/>
              <a:t> with reverence and godly fear. </a:t>
            </a:r>
          </a:p>
          <a:p>
            <a:r>
              <a:rPr lang="en-US" sz="2400" b="1" dirty="0"/>
              <a:t>For our God is a consuming fire.</a:t>
            </a:r>
          </a:p>
          <a:p>
            <a:endParaRPr lang="en-US" sz="800" b="1" dirty="0"/>
          </a:p>
          <a:p>
            <a:pPr algn="r"/>
            <a:r>
              <a:rPr lang="en-US" sz="2400" b="1" dirty="0"/>
              <a:t>Hebrews 12:28-29</a:t>
            </a:r>
          </a:p>
        </p:txBody>
      </p:sp>
    </p:spTree>
    <p:extLst>
      <p:ext uri="{BB962C8B-B14F-4D97-AF65-F5344CB8AC3E}">
        <p14:creationId xmlns:p14="http://schemas.microsoft.com/office/powerpoint/2010/main" val="60328348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18273"/>
          </a:xfrm>
        </p:spPr>
        <p:txBody>
          <a:bodyPr/>
          <a:lstStyle/>
          <a:p>
            <a:r>
              <a:rPr lang="en-US" b="1" dirty="0"/>
              <a:t>1.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16766"/>
            <a:ext cx="8946541" cy="4631634"/>
          </a:xfrm>
        </p:spPr>
        <p:txBody>
          <a:bodyPr>
            <a:normAutofit/>
          </a:bodyPr>
          <a:lstStyle/>
          <a:p>
            <a:r>
              <a:rPr lang="en-US" sz="2800" b="1" dirty="0"/>
              <a:t>Remember why we are assembling together.</a:t>
            </a:r>
          </a:p>
          <a:p>
            <a:endParaRPr lang="en-US" sz="800" b="1" dirty="0"/>
          </a:p>
          <a:p>
            <a:r>
              <a:rPr lang="en-US" sz="2800" b="1" dirty="0"/>
              <a:t>Remember who God is.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Ex. 19:16-19; Ezek. 1:26-28; Rev. 4</a:t>
            </a:r>
          </a:p>
          <a:p>
            <a:endParaRPr lang="en-US" sz="800" dirty="0"/>
          </a:p>
          <a:p>
            <a:r>
              <a:rPr lang="en-US" sz="2800" b="1" dirty="0"/>
              <a:t>Remember why God is worthy of our worship.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“To show religious devotion or reverence to one”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“Give unto the Lord the glory due to His name” (Ps. 29:2)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Psalm 100; 95:6-7</a:t>
            </a:r>
          </a:p>
        </p:txBody>
      </p:sp>
    </p:spTree>
    <p:extLst>
      <p:ext uri="{BB962C8B-B14F-4D97-AF65-F5344CB8AC3E}">
        <p14:creationId xmlns:p14="http://schemas.microsoft.com/office/powerpoint/2010/main" val="4079056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05021"/>
          </a:xfrm>
        </p:spPr>
        <p:txBody>
          <a:bodyPr/>
          <a:lstStyle/>
          <a:p>
            <a:r>
              <a:rPr lang="en-US" b="1" dirty="0"/>
              <a:t>2. The Attitude of our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27582"/>
            <a:ext cx="8946541" cy="4220817"/>
          </a:xfrm>
        </p:spPr>
        <p:txBody>
          <a:bodyPr>
            <a:normAutofit/>
          </a:bodyPr>
          <a:lstStyle/>
          <a:p>
            <a:r>
              <a:rPr lang="en-US" sz="3200" b="1" dirty="0"/>
              <a:t>Must Be Prepared </a:t>
            </a:r>
            <a:r>
              <a:rPr lang="en-US" sz="2800" dirty="0"/>
              <a:t>- 2 Chron. 30:19</a:t>
            </a:r>
          </a:p>
          <a:p>
            <a:endParaRPr lang="en-US" sz="800" dirty="0"/>
          </a:p>
          <a:p>
            <a:r>
              <a:rPr lang="en-US" sz="3200" b="1" dirty="0"/>
              <a:t>Must Be Humble </a:t>
            </a:r>
            <a:r>
              <a:rPr lang="en-US" sz="2800" dirty="0"/>
              <a:t>- Luke 18:10-14</a:t>
            </a:r>
            <a:endParaRPr lang="en-US" sz="2600" dirty="0"/>
          </a:p>
          <a:p>
            <a:endParaRPr lang="en-US" sz="800" dirty="0"/>
          </a:p>
          <a:p>
            <a:r>
              <a:rPr lang="en-US" sz="3200" b="1" dirty="0"/>
              <a:t>Must Show Respect </a:t>
            </a:r>
            <a:r>
              <a:rPr lang="en-US" sz="2800" dirty="0"/>
              <a:t>- Is. 66:2; Neh. 8:5-6</a:t>
            </a:r>
          </a:p>
        </p:txBody>
      </p:sp>
    </p:spTree>
    <p:extLst>
      <p:ext uri="{BB962C8B-B14F-4D97-AF65-F5344CB8AC3E}">
        <p14:creationId xmlns:p14="http://schemas.microsoft.com/office/powerpoint/2010/main" val="2378367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Worshiping With Reverence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 startAt="3"/>
            </a:pPr>
            <a:r>
              <a:rPr lang="en-US" sz="3200" b="1" dirty="0"/>
              <a:t>Our Dress</a:t>
            </a:r>
            <a:r>
              <a:rPr lang="en-US" sz="3200" dirty="0"/>
              <a:t> </a:t>
            </a:r>
            <a:r>
              <a:rPr lang="en-US" sz="2800" dirty="0"/>
              <a:t>- 1 Peter 3:3-4</a:t>
            </a:r>
            <a:endParaRPr lang="en-US" sz="2800" b="1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 startAt="3"/>
            </a:pPr>
            <a:endParaRPr lang="en-US" sz="800" b="1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 startAt="3"/>
            </a:pPr>
            <a:r>
              <a:rPr lang="en-US" sz="3200" b="1" dirty="0"/>
              <a:t>Our Conduct </a:t>
            </a:r>
            <a:r>
              <a:rPr lang="en-US" sz="2800" dirty="0"/>
              <a:t>- 1 Corinthians 14:40</a:t>
            </a:r>
            <a:endParaRPr lang="en-US" sz="2800" b="1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 startAt="3"/>
            </a:pPr>
            <a:endParaRPr lang="en-US" sz="800" b="1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 startAt="3"/>
            </a:pPr>
            <a:r>
              <a:rPr lang="en-US" sz="3200" b="1" dirty="0"/>
              <a:t>Our Participation </a:t>
            </a:r>
            <a:r>
              <a:rPr lang="en-US" sz="2800" dirty="0"/>
              <a:t>- Malachi 1:6-8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01457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232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42</TotalTime>
  <Words>310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Wingdings 3</vt:lpstr>
      <vt:lpstr>Ion</vt:lpstr>
      <vt:lpstr>Office Theme</vt:lpstr>
      <vt:lpstr>PowerPoint Presentation</vt:lpstr>
      <vt:lpstr>Worshiping With Reverence</vt:lpstr>
      <vt:lpstr>PowerPoint Presentation</vt:lpstr>
      <vt:lpstr>PowerPoint Presentation</vt:lpstr>
      <vt:lpstr>1. Remember</vt:lpstr>
      <vt:lpstr>2. The Attitude of our Heart</vt:lpstr>
      <vt:lpstr>Worshiping With Reverence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Worshiping With Reverence</dc:title>
  <dc:creator>heathrogers71@yahoo.com</dc:creator>
  <cp:lastModifiedBy>Heath</cp:lastModifiedBy>
  <cp:revision>11</cp:revision>
  <dcterms:created xsi:type="dcterms:W3CDTF">2017-01-26T15:07:08Z</dcterms:created>
  <dcterms:modified xsi:type="dcterms:W3CDTF">2017-01-28T15:31:09Z</dcterms:modified>
</cp:coreProperties>
</file>